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  <p:sldMasterId id="2147483766" r:id="rId5"/>
    <p:sldMasterId id="2147483779" r:id="rId6"/>
  </p:sldMasterIdLst>
  <p:notesMasterIdLst>
    <p:notesMasterId r:id="rId16"/>
  </p:notesMasterIdLst>
  <p:sldIdLst>
    <p:sldId id="336" r:id="rId7"/>
    <p:sldId id="285" r:id="rId8"/>
    <p:sldId id="485" r:id="rId9"/>
    <p:sldId id="479" r:id="rId10"/>
    <p:sldId id="484" r:id="rId11"/>
    <p:sldId id="347" r:id="rId12"/>
    <p:sldId id="487" r:id="rId13"/>
    <p:sldId id="488" r:id="rId14"/>
    <p:sldId id="257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ni Herberigs" initials="YH" lastIdx="5" clrIdx="0">
    <p:extLst>
      <p:ext uri="{19B8F6BF-5375-455C-9EA6-DF929625EA0E}">
        <p15:presenceInfo xmlns:p15="http://schemas.microsoft.com/office/powerpoint/2012/main" userId="Yoni Herberig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9764C1-D834-4DB1-9288-4860C8F39D05}" v="188" dt="2022-03-15T10:09:53.001"/>
  </p1510:revLst>
</p1510:revInfo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97" autoAdjust="0"/>
  </p:normalViewPr>
  <p:slideViewPr>
    <p:cSldViewPr snapToGrid="0">
      <p:cViewPr varScale="1">
        <p:scale>
          <a:sx n="79" d="100"/>
          <a:sy n="79" d="100"/>
        </p:scale>
        <p:origin x="821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969764C1-D834-4DB1-9288-4860C8F39D05}"/>
    <pc:docChg chg="undo custSel addSld delSld modSld sldOrd delMainMaster">
      <pc:chgData name="Thomas Noordeloos" userId="df9f46e9-7760-4f6a-814f-9e8180d7b46a" providerId="ADAL" clId="{969764C1-D834-4DB1-9288-4860C8F39D05}" dt="2022-03-15T10:09:57.784" v="268" actId="478"/>
      <pc:docMkLst>
        <pc:docMk/>
      </pc:docMkLst>
      <pc:sldChg chg="del">
        <pc:chgData name="Thomas Noordeloos" userId="df9f46e9-7760-4f6a-814f-9e8180d7b46a" providerId="ADAL" clId="{969764C1-D834-4DB1-9288-4860C8F39D05}" dt="2022-03-15T07:52:05.106" v="242" actId="47"/>
        <pc:sldMkLst>
          <pc:docMk/>
          <pc:sldMk cId="4132212741" sldId="256"/>
        </pc:sldMkLst>
      </pc:sldChg>
      <pc:sldChg chg="modSp mod">
        <pc:chgData name="Thomas Noordeloos" userId="df9f46e9-7760-4f6a-814f-9e8180d7b46a" providerId="ADAL" clId="{969764C1-D834-4DB1-9288-4860C8F39D05}" dt="2022-03-15T07:51:58.887" v="240" actId="14100"/>
        <pc:sldMkLst>
          <pc:docMk/>
          <pc:sldMk cId="355801335" sldId="257"/>
        </pc:sldMkLst>
        <pc:spChg chg="mod">
          <ac:chgData name="Thomas Noordeloos" userId="df9f46e9-7760-4f6a-814f-9e8180d7b46a" providerId="ADAL" clId="{969764C1-D834-4DB1-9288-4860C8F39D05}" dt="2022-03-15T07:50:07.859" v="189" actId="20577"/>
          <ac:spMkLst>
            <pc:docMk/>
            <pc:sldMk cId="355801335" sldId="257"/>
            <ac:spMk id="2" creationId="{1418FDC2-600F-4EF0-BAF7-25AD3CD53563}"/>
          </ac:spMkLst>
        </pc:spChg>
        <pc:spChg chg="mod">
          <ac:chgData name="Thomas Noordeloos" userId="df9f46e9-7760-4f6a-814f-9e8180d7b46a" providerId="ADAL" clId="{969764C1-D834-4DB1-9288-4860C8F39D05}" dt="2022-03-15T07:51:58.887" v="240" actId="14100"/>
          <ac:spMkLst>
            <pc:docMk/>
            <pc:sldMk cId="355801335" sldId="257"/>
            <ac:spMk id="3" creationId="{FA70FD04-FFED-405E-95F7-69F99D73730C}"/>
          </ac:spMkLst>
        </pc:spChg>
        <pc:picChg chg="mod">
          <ac:chgData name="Thomas Noordeloos" userId="df9f46e9-7760-4f6a-814f-9e8180d7b46a" providerId="ADAL" clId="{969764C1-D834-4DB1-9288-4860C8F39D05}" dt="2022-03-15T07:51:45.454" v="235" actId="1076"/>
          <ac:picMkLst>
            <pc:docMk/>
            <pc:sldMk cId="355801335" sldId="257"/>
            <ac:picMk id="6" creationId="{8E62BBDB-C694-4FEE-B16D-BD8DF2DC7784}"/>
          </ac:picMkLst>
        </pc:picChg>
      </pc:sldChg>
      <pc:sldChg chg="del">
        <pc:chgData name="Thomas Noordeloos" userId="df9f46e9-7760-4f6a-814f-9e8180d7b46a" providerId="ADAL" clId="{969764C1-D834-4DB1-9288-4860C8F39D05}" dt="2022-03-15T07:48:55.423" v="186" actId="47"/>
        <pc:sldMkLst>
          <pc:docMk/>
          <pc:sldMk cId="2859079353" sldId="263"/>
        </pc:sldMkLst>
      </pc:sldChg>
      <pc:sldChg chg="del">
        <pc:chgData name="Thomas Noordeloos" userId="df9f46e9-7760-4f6a-814f-9e8180d7b46a" providerId="ADAL" clId="{969764C1-D834-4DB1-9288-4860C8F39D05}" dt="2022-03-15T10:05:14.857" v="244"/>
        <pc:sldMkLst>
          <pc:docMk/>
          <pc:sldMk cId="712904054" sldId="266"/>
        </pc:sldMkLst>
      </pc:sldChg>
      <pc:sldChg chg="del">
        <pc:chgData name="Thomas Noordeloos" userId="df9f46e9-7760-4f6a-814f-9e8180d7b46a" providerId="ADAL" clId="{969764C1-D834-4DB1-9288-4860C8F39D05}" dt="2022-03-15T07:48:55.423" v="186" actId="47"/>
        <pc:sldMkLst>
          <pc:docMk/>
          <pc:sldMk cId="1937077332" sldId="268"/>
        </pc:sldMkLst>
      </pc:sldChg>
      <pc:sldChg chg="del">
        <pc:chgData name="Thomas Noordeloos" userId="df9f46e9-7760-4f6a-814f-9e8180d7b46a" providerId="ADAL" clId="{969764C1-D834-4DB1-9288-4860C8F39D05}" dt="2022-03-15T07:47:34.663" v="180" actId="47"/>
        <pc:sldMkLst>
          <pc:docMk/>
          <pc:sldMk cId="1142948585" sldId="269"/>
        </pc:sldMkLst>
      </pc:sldChg>
      <pc:sldChg chg="del">
        <pc:chgData name="Thomas Noordeloos" userId="df9f46e9-7760-4f6a-814f-9e8180d7b46a" providerId="ADAL" clId="{969764C1-D834-4DB1-9288-4860C8F39D05}" dt="2022-03-15T07:47:36.231" v="181" actId="47"/>
        <pc:sldMkLst>
          <pc:docMk/>
          <pc:sldMk cId="3797399609" sldId="273"/>
        </pc:sldMkLst>
      </pc:sldChg>
      <pc:sldChg chg="add del">
        <pc:chgData name="Thomas Noordeloos" userId="df9f46e9-7760-4f6a-814f-9e8180d7b46a" providerId="ADAL" clId="{969764C1-D834-4DB1-9288-4860C8F39D05}" dt="2022-03-15T07:47:40.609" v="183" actId="47"/>
        <pc:sldMkLst>
          <pc:docMk/>
          <pc:sldMk cId="2638126017" sldId="285"/>
        </pc:sldMkLst>
      </pc:sldChg>
      <pc:sldChg chg="modSp mod">
        <pc:chgData name="Thomas Noordeloos" userId="df9f46e9-7760-4f6a-814f-9e8180d7b46a" providerId="ADAL" clId="{969764C1-D834-4DB1-9288-4860C8F39D05}" dt="2022-03-15T07:47:00.561" v="179" actId="20577"/>
        <pc:sldMkLst>
          <pc:docMk/>
          <pc:sldMk cId="4293847052" sldId="336"/>
        </pc:sldMkLst>
        <pc:graphicFrameChg chg="mod">
          <ac:chgData name="Thomas Noordeloos" userId="df9f46e9-7760-4f6a-814f-9e8180d7b46a" providerId="ADAL" clId="{969764C1-D834-4DB1-9288-4860C8F39D05}" dt="2022-03-15T07:47:00.561" v="179" actId="20577"/>
          <ac:graphicFrameMkLst>
            <pc:docMk/>
            <pc:sldMk cId="4293847052" sldId="336"/>
            <ac:graphicFrameMk id="8" creationId="{E0F10B9A-E7D7-43DD-AE5B-7CB2C5FEA41C}"/>
          </ac:graphicFrameMkLst>
        </pc:graphicFrameChg>
        <pc:graphicFrameChg chg="mod modGraphic">
          <ac:chgData name="Thomas Noordeloos" userId="df9f46e9-7760-4f6a-814f-9e8180d7b46a" providerId="ADAL" clId="{969764C1-D834-4DB1-9288-4860C8F39D05}" dt="2022-03-15T07:43:19.123" v="3" actId="108"/>
          <ac:graphicFrameMkLst>
            <pc:docMk/>
            <pc:sldMk cId="4293847052" sldId="336"/>
            <ac:graphicFrameMk id="9" creationId="{BCFB8916-B43A-4E18-8A93-9476CD23B0A8}"/>
          </ac:graphicFrameMkLst>
        </pc:graphicFrameChg>
      </pc:sldChg>
      <pc:sldChg chg="del">
        <pc:chgData name="Thomas Noordeloos" userId="df9f46e9-7760-4f6a-814f-9e8180d7b46a" providerId="ADAL" clId="{969764C1-D834-4DB1-9288-4860C8F39D05}" dt="2022-03-15T07:48:55.423" v="186" actId="47"/>
        <pc:sldMkLst>
          <pc:docMk/>
          <pc:sldMk cId="0" sldId="345"/>
        </pc:sldMkLst>
      </pc:sldChg>
      <pc:sldChg chg="del">
        <pc:chgData name="Thomas Noordeloos" userId="df9f46e9-7760-4f6a-814f-9e8180d7b46a" providerId="ADAL" clId="{969764C1-D834-4DB1-9288-4860C8F39D05}" dt="2022-03-15T07:48:55.423" v="186" actId="47"/>
        <pc:sldMkLst>
          <pc:docMk/>
          <pc:sldMk cId="0" sldId="346"/>
        </pc:sldMkLst>
      </pc:sldChg>
      <pc:sldChg chg="del">
        <pc:chgData name="Thomas Noordeloos" userId="df9f46e9-7760-4f6a-814f-9e8180d7b46a" providerId="ADAL" clId="{969764C1-D834-4DB1-9288-4860C8F39D05}" dt="2022-03-15T10:04:31.096" v="243" actId="47"/>
        <pc:sldMkLst>
          <pc:docMk/>
          <pc:sldMk cId="0" sldId="348"/>
        </pc:sldMkLst>
      </pc:sldChg>
      <pc:sldChg chg="del">
        <pc:chgData name="Thomas Noordeloos" userId="df9f46e9-7760-4f6a-814f-9e8180d7b46a" providerId="ADAL" clId="{969764C1-D834-4DB1-9288-4860C8F39D05}" dt="2022-03-15T07:48:55.423" v="186" actId="47"/>
        <pc:sldMkLst>
          <pc:docMk/>
          <pc:sldMk cId="2524570606" sldId="474"/>
        </pc:sldMkLst>
      </pc:sldChg>
      <pc:sldChg chg="del">
        <pc:chgData name="Thomas Noordeloos" userId="df9f46e9-7760-4f6a-814f-9e8180d7b46a" providerId="ADAL" clId="{969764C1-D834-4DB1-9288-4860C8F39D05}" dt="2022-03-15T07:48:55.423" v="186" actId="47"/>
        <pc:sldMkLst>
          <pc:docMk/>
          <pc:sldMk cId="3858141829" sldId="476"/>
        </pc:sldMkLst>
      </pc:sldChg>
      <pc:sldChg chg="delSp del mod">
        <pc:chgData name="Thomas Noordeloos" userId="df9f46e9-7760-4f6a-814f-9e8180d7b46a" providerId="ADAL" clId="{969764C1-D834-4DB1-9288-4860C8F39D05}" dt="2022-03-15T07:52:03.063" v="241" actId="47"/>
        <pc:sldMkLst>
          <pc:docMk/>
          <pc:sldMk cId="2150116099" sldId="478"/>
        </pc:sldMkLst>
        <pc:spChg chg="del">
          <ac:chgData name="Thomas Noordeloos" userId="df9f46e9-7760-4f6a-814f-9e8180d7b46a" providerId="ADAL" clId="{969764C1-D834-4DB1-9288-4860C8F39D05}" dt="2022-03-15T07:49:54.355" v="187" actId="478"/>
          <ac:spMkLst>
            <pc:docMk/>
            <pc:sldMk cId="2150116099" sldId="478"/>
            <ac:spMk id="4" creationId="{83F87D55-146B-461D-9970-A6981A4F80CA}"/>
          </ac:spMkLst>
        </pc:spChg>
      </pc:sldChg>
      <pc:sldChg chg="delSp mod delAnim">
        <pc:chgData name="Thomas Noordeloos" userId="df9f46e9-7760-4f6a-814f-9e8180d7b46a" providerId="ADAL" clId="{969764C1-D834-4DB1-9288-4860C8F39D05}" dt="2022-03-15T07:48:21.669" v="185" actId="478"/>
        <pc:sldMkLst>
          <pc:docMk/>
          <pc:sldMk cId="2529635911" sldId="479"/>
        </pc:sldMkLst>
        <pc:spChg chg="del">
          <ac:chgData name="Thomas Noordeloos" userId="df9f46e9-7760-4f6a-814f-9e8180d7b46a" providerId="ADAL" clId="{969764C1-D834-4DB1-9288-4860C8F39D05}" dt="2022-03-15T07:48:21.669" v="185" actId="478"/>
          <ac:spMkLst>
            <pc:docMk/>
            <pc:sldMk cId="2529635911" sldId="479"/>
            <ac:spMk id="8" creationId="{3975E17A-3C25-479F-A7B4-F6FB445C01A1}"/>
          </ac:spMkLst>
        </pc:spChg>
      </pc:sldChg>
      <pc:sldChg chg="del">
        <pc:chgData name="Thomas Noordeloos" userId="df9f46e9-7760-4f6a-814f-9e8180d7b46a" providerId="ADAL" clId="{969764C1-D834-4DB1-9288-4860C8F39D05}" dt="2022-03-15T07:48:55.423" v="186" actId="47"/>
        <pc:sldMkLst>
          <pc:docMk/>
          <pc:sldMk cId="2882949851" sldId="481"/>
        </pc:sldMkLst>
      </pc:sldChg>
      <pc:sldChg chg="del">
        <pc:chgData name="Thomas Noordeloos" userId="df9f46e9-7760-4f6a-814f-9e8180d7b46a" providerId="ADAL" clId="{969764C1-D834-4DB1-9288-4860C8F39D05}" dt="2022-03-15T07:48:17.419" v="184" actId="47"/>
        <pc:sldMkLst>
          <pc:docMk/>
          <pc:sldMk cId="1258629797" sldId="482"/>
        </pc:sldMkLst>
      </pc:sldChg>
      <pc:sldChg chg="del">
        <pc:chgData name="Thomas Noordeloos" userId="df9f46e9-7760-4f6a-814f-9e8180d7b46a" providerId="ADAL" clId="{969764C1-D834-4DB1-9288-4860C8F39D05}" dt="2022-03-15T07:48:17.419" v="184" actId="47"/>
        <pc:sldMkLst>
          <pc:docMk/>
          <pc:sldMk cId="3158772940" sldId="483"/>
        </pc:sldMkLst>
      </pc:sldChg>
      <pc:sldChg chg="add del">
        <pc:chgData name="Thomas Noordeloos" userId="df9f46e9-7760-4f6a-814f-9e8180d7b46a" providerId="ADAL" clId="{969764C1-D834-4DB1-9288-4860C8F39D05}" dt="2022-03-15T10:05:29.856" v="247" actId="47"/>
        <pc:sldMkLst>
          <pc:docMk/>
          <pc:sldMk cId="2260729659" sldId="486"/>
        </pc:sldMkLst>
      </pc:sldChg>
      <pc:sldChg chg="addSp delSp modSp add mod ord modNotesTx">
        <pc:chgData name="Thomas Noordeloos" userId="df9f46e9-7760-4f6a-814f-9e8180d7b46a" providerId="ADAL" clId="{969764C1-D834-4DB1-9288-4860C8F39D05}" dt="2022-03-15T10:06:56.083" v="263" actId="20577"/>
        <pc:sldMkLst>
          <pc:docMk/>
          <pc:sldMk cId="1914735193" sldId="487"/>
        </pc:sldMkLst>
        <pc:spChg chg="add mod">
          <ac:chgData name="Thomas Noordeloos" userId="df9f46e9-7760-4f6a-814f-9e8180d7b46a" providerId="ADAL" clId="{969764C1-D834-4DB1-9288-4860C8F39D05}" dt="2022-03-15T10:05:45.054" v="251"/>
          <ac:spMkLst>
            <pc:docMk/>
            <pc:sldMk cId="1914735193" sldId="487"/>
            <ac:spMk id="3" creationId="{942169BC-7FC3-470D-A526-17BE6341B11B}"/>
          </ac:spMkLst>
        </pc:spChg>
        <pc:picChg chg="add mod">
          <ac:chgData name="Thomas Noordeloos" userId="df9f46e9-7760-4f6a-814f-9e8180d7b46a" providerId="ADAL" clId="{969764C1-D834-4DB1-9288-4860C8F39D05}" dt="2022-03-15T10:05:57.297" v="253" actId="1076"/>
          <ac:picMkLst>
            <pc:docMk/>
            <pc:sldMk cId="1914735193" sldId="487"/>
            <ac:picMk id="4" creationId="{CC18CFBC-233F-4165-8C34-F6D8DD33417D}"/>
          </ac:picMkLst>
        </pc:picChg>
        <pc:picChg chg="del">
          <ac:chgData name="Thomas Noordeloos" userId="df9f46e9-7760-4f6a-814f-9e8180d7b46a" providerId="ADAL" clId="{969764C1-D834-4DB1-9288-4860C8F39D05}" dt="2022-03-15T10:05:37.655" v="250" actId="478"/>
          <ac:picMkLst>
            <pc:docMk/>
            <pc:sldMk cId="1914735193" sldId="487"/>
            <ac:picMk id="5" creationId="{2E50AFD6-D41A-41E2-9C7F-40C3E7807743}"/>
          </ac:picMkLst>
        </pc:picChg>
      </pc:sldChg>
      <pc:sldChg chg="addSp delSp modSp add mod modAnim">
        <pc:chgData name="Thomas Noordeloos" userId="df9f46e9-7760-4f6a-814f-9e8180d7b46a" providerId="ADAL" clId="{969764C1-D834-4DB1-9288-4860C8F39D05}" dt="2022-03-15T10:09:57.784" v="268" actId="478"/>
        <pc:sldMkLst>
          <pc:docMk/>
          <pc:sldMk cId="321610162" sldId="488"/>
        </pc:sldMkLst>
        <pc:spChg chg="add del mod">
          <ac:chgData name="Thomas Noordeloos" userId="df9f46e9-7760-4f6a-814f-9e8180d7b46a" providerId="ADAL" clId="{969764C1-D834-4DB1-9288-4860C8F39D05}" dt="2022-03-15T10:09:57.784" v="268" actId="478"/>
          <ac:spMkLst>
            <pc:docMk/>
            <pc:sldMk cId="321610162" sldId="488"/>
            <ac:spMk id="5" creationId="{30CC9296-FD42-4760-9A4E-AD190F9B083E}"/>
          </ac:spMkLst>
        </pc:spChg>
        <pc:picChg chg="del mod">
          <ac:chgData name="Thomas Noordeloos" userId="df9f46e9-7760-4f6a-814f-9e8180d7b46a" providerId="ADAL" clId="{969764C1-D834-4DB1-9288-4860C8F39D05}" dt="2022-03-15T10:09:52.727" v="266" actId="478"/>
          <ac:picMkLst>
            <pc:docMk/>
            <pc:sldMk cId="321610162" sldId="488"/>
            <ac:picMk id="4" creationId="{CC18CFBC-233F-4165-8C34-F6D8DD33417D}"/>
          </ac:picMkLst>
        </pc:picChg>
        <pc:picChg chg="add mod">
          <ac:chgData name="Thomas Noordeloos" userId="df9f46e9-7760-4f6a-814f-9e8180d7b46a" providerId="ADAL" clId="{969764C1-D834-4DB1-9288-4860C8F39D05}" dt="2022-03-15T10:09:53.001" v="267"/>
          <ac:picMkLst>
            <pc:docMk/>
            <pc:sldMk cId="321610162" sldId="488"/>
            <ac:picMk id="6" creationId="{12D8D7BC-737C-4D47-B20E-E82E871D3448}"/>
          </ac:picMkLst>
        </pc:picChg>
        <pc:picChg chg="add mod">
          <ac:chgData name="Thomas Noordeloos" userId="df9f46e9-7760-4f6a-814f-9e8180d7b46a" providerId="ADAL" clId="{969764C1-D834-4DB1-9288-4860C8F39D05}" dt="2022-03-15T10:09:53.001" v="267"/>
          <ac:picMkLst>
            <pc:docMk/>
            <pc:sldMk cId="321610162" sldId="488"/>
            <ac:picMk id="7" creationId="{366C952E-E029-49FA-8A0E-0256B8DB9B56}"/>
          </ac:picMkLst>
        </pc:picChg>
      </pc:sldChg>
      <pc:sldMasterChg chg="del delSldLayout">
        <pc:chgData name="Thomas Noordeloos" userId="df9f46e9-7760-4f6a-814f-9e8180d7b46a" providerId="ADAL" clId="{969764C1-D834-4DB1-9288-4860C8F39D05}" dt="2022-03-15T07:48:55.423" v="186" actId="47"/>
        <pc:sldMasterMkLst>
          <pc:docMk/>
          <pc:sldMasterMk cId="582758727" sldId="2147483774"/>
        </pc:sldMasterMkLst>
        <pc:sldLayoutChg chg="del">
          <pc:chgData name="Thomas Noordeloos" userId="df9f46e9-7760-4f6a-814f-9e8180d7b46a" providerId="ADAL" clId="{969764C1-D834-4DB1-9288-4860C8F39D05}" dt="2022-03-15T07:48:55.423" v="186" actId="47"/>
          <pc:sldLayoutMkLst>
            <pc:docMk/>
            <pc:sldMasterMk cId="582758727" sldId="2147483774"/>
            <pc:sldLayoutMk cId="2589870554" sldId="2147483775"/>
          </pc:sldLayoutMkLst>
        </pc:sldLayoutChg>
        <pc:sldLayoutChg chg="del">
          <pc:chgData name="Thomas Noordeloos" userId="df9f46e9-7760-4f6a-814f-9e8180d7b46a" providerId="ADAL" clId="{969764C1-D834-4DB1-9288-4860C8F39D05}" dt="2022-03-15T07:48:55.423" v="186" actId="47"/>
          <pc:sldLayoutMkLst>
            <pc:docMk/>
            <pc:sldMasterMk cId="582758727" sldId="2147483774"/>
            <pc:sldLayoutMk cId="3128032205" sldId="2147483776"/>
          </pc:sldLayoutMkLst>
        </pc:sldLayoutChg>
        <pc:sldLayoutChg chg="del">
          <pc:chgData name="Thomas Noordeloos" userId="df9f46e9-7760-4f6a-814f-9e8180d7b46a" providerId="ADAL" clId="{969764C1-D834-4DB1-9288-4860C8F39D05}" dt="2022-03-15T07:48:55.423" v="186" actId="47"/>
          <pc:sldLayoutMkLst>
            <pc:docMk/>
            <pc:sldMasterMk cId="582758727" sldId="2147483774"/>
            <pc:sldLayoutMk cId="656811918" sldId="2147483777"/>
          </pc:sldLayoutMkLst>
        </pc:sldLayoutChg>
        <pc:sldLayoutChg chg="del">
          <pc:chgData name="Thomas Noordeloos" userId="df9f46e9-7760-4f6a-814f-9e8180d7b46a" providerId="ADAL" clId="{969764C1-D834-4DB1-9288-4860C8F39D05}" dt="2022-03-15T07:48:55.423" v="186" actId="47"/>
          <pc:sldLayoutMkLst>
            <pc:docMk/>
            <pc:sldMasterMk cId="582758727" sldId="2147483774"/>
            <pc:sldLayoutMk cId="676674839" sldId="2147483778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28FF1A-18C3-4BAF-A4B8-555B4EB2A312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39134B9-8D6E-470A-A39A-98ECA7939BFF}">
      <dgm:prSet/>
      <dgm:spPr/>
      <dgm:t>
        <a:bodyPr/>
        <a:lstStyle/>
        <a:p>
          <a:r>
            <a:rPr lang="nl-NL" b="1" noProof="0" dirty="0"/>
            <a:t>Dinsdag </a:t>
          </a:r>
        </a:p>
        <a:p>
          <a:r>
            <a:rPr lang="nl-NL" b="0" noProof="0" dirty="0"/>
            <a:t>H2 Document verantwoording | Internet of </a:t>
          </a:r>
          <a:r>
            <a:rPr lang="nl-NL" b="0" noProof="0" dirty="0" err="1"/>
            <a:t>Things</a:t>
          </a:r>
          <a:r>
            <a:rPr lang="nl-NL" b="0" noProof="0" dirty="0"/>
            <a:t> | Smart City</a:t>
          </a:r>
        </a:p>
      </dgm:t>
    </dgm:pt>
    <dgm:pt modelId="{704E7CB3-0970-4ADB-90C8-102BFC4972BD}" type="parTrans" cxnId="{7527BE41-4C71-4039-A0DD-538307D6E009}">
      <dgm:prSet/>
      <dgm:spPr/>
      <dgm:t>
        <a:bodyPr/>
        <a:lstStyle/>
        <a:p>
          <a:endParaRPr lang="nl-NL" noProof="0" dirty="0"/>
        </a:p>
      </dgm:t>
    </dgm:pt>
    <dgm:pt modelId="{A7DD7D41-EB03-4D7D-8CCC-7AEC53A9DF77}" type="sibTrans" cxnId="{7527BE41-4C71-4039-A0DD-538307D6E009}">
      <dgm:prSet/>
      <dgm:spPr/>
      <dgm:t>
        <a:bodyPr/>
        <a:lstStyle/>
        <a:p>
          <a:endParaRPr lang="nl-NL" noProof="0" dirty="0"/>
        </a:p>
      </dgm:t>
    </dgm:pt>
    <dgm:pt modelId="{851DC2E9-0FD9-4619-A887-9F20A4B98AB3}">
      <dgm:prSet/>
      <dgm:spPr/>
      <dgm:t>
        <a:bodyPr/>
        <a:lstStyle/>
        <a:p>
          <a:r>
            <a:rPr lang="nl-NL" b="1" noProof="0" dirty="0"/>
            <a:t>Woensdag</a:t>
          </a:r>
        </a:p>
        <a:p>
          <a:r>
            <a:rPr lang="nl-NL" b="0" noProof="0" dirty="0"/>
            <a:t>Go / No Go moment Best </a:t>
          </a:r>
          <a:r>
            <a:rPr lang="nl-NL" b="0" noProof="0" dirty="0" err="1"/>
            <a:t>Practice</a:t>
          </a:r>
          <a:endParaRPr lang="nl-NL" b="0" noProof="0" dirty="0"/>
        </a:p>
      </dgm:t>
    </dgm:pt>
    <dgm:pt modelId="{012F7222-F6F1-4866-B345-DCBD66020FF7}" type="parTrans" cxnId="{3E59D86D-72E5-4419-8671-5E8EB869BAAB}">
      <dgm:prSet/>
      <dgm:spPr/>
      <dgm:t>
        <a:bodyPr/>
        <a:lstStyle/>
        <a:p>
          <a:endParaRPr lang="nl-NL" noProof="0" dirty="0"/>
        </a:p>
      </dgm:t>
    </dgm:pt>
    <dgm:pt modelId="{67FC12B4-A7E0-4596-991E-D927D614B860}" type="sibTrans" cxnId="{3E59D86D-72E5-4419-8671-5E8EB869BAAB}">
      <dgm:prSet/>
      <dgm:spPr/>
      <dgm:t>
        <a:bodyPr/>
        <a:lstStyle/>
        <a:p>
          <a:endParaRPr lang="nl-NL" noProof="0" dirty="0"/>
        </a:p>
      </dgm:t>
    </dgm:pt>
    <dgm:pt modelId="{7D317671-4C2F-48F9-A43C-AC836EDBAC8C}">
      <dgm:prSet/>
      <dgm:spPr/>
      <dgm:t>
        <a:bodyPr/>
        <a:lstStyle/>
        <a:p>
          <a:r>
            <a:rPr lang="nl-NL" b="1" noProof="0" dirty="0"/>
            <a:t>Donderdag</a:t>
          </a:r>
        </a:p>
        <a:p>
          <a:r>
            <a:rPr lang="nl-NL" b="0" noProof="0" dirty="0"/>
            <a:t>Feedback friends LA 3 Stad en wijk</a:t>
          </a:r>
        </a:p>
      </dgm:t>
    </dgm:pt>
    <dgm:pt modelId="{C6DEDFDA-AF40-43FC-AEBD-49A1BF84BBF7}" type="parTrans" cxnId="{9AAFE435-2BB2-4B5F-9BAF-60CFB52ECA5F}">
      <dgm:prSet/>
      <dgm:spPr/>
      <dgm:t>
        <a:bodyPr/>
        <a:lstStyle/>
        <a:p>
          <a:endParaRPr lang="nl-NL" noProof="0" dirty="0"/>
        </a:p>
      </dgm:t>
    </dgm:pt>
    <dgm:pt modelId="{FF79E6AD-AC1A-41E6-9634-A214D640279F}" type="sibTrans" cxnId="{9AAFE435-2BB2-4B5F-9BAF-60CFB52ECA5F}">
      <dgm:prSet/>
      <dgm:spPr/>
      <dgm:t>
        <a:bodyPr/>
        <a:lstStyle/>
        <a:p>
          <a:endParaRPr lang="nl-NL" noProof="0" dirty="0"/>
        </a:p>
      </dgm:t>
    </dgm:pt>
    <dgm:pt modelId="{0909C4D2-4D06-4424-9CCF-6A2A38366F4A}">
      <dgm:prSet/>
      <dgm:spPr/>
      <dgm:t>
        <a:bodyPr/>
        <a:lstStyle/>
        <a:p>
          <a:r>
            <a:rPr lang="nl-NL" b="1" noProof="0" dirty="0"/>
            <a:t>Vrijdag </a:t>
          </a:r>
        </a:p>
        <a:p>
          <a:r>
            <a:rPr lang="nl-NL" b="0" noProof="0" dirty="0"/>
            <a:t>Portfolio IBM | Deadline LA 2 | Big data &amp; AVG </a:t>
          </a:r>
        </a:p>
      </dgm:t>
    </dgm:pt>
    <dgm:pt modelId="{81757FF9-0B5F-41AD-8F73-28C1DB7456F3}" type="parTrans" cxnId="{40A992F7-B7FE-4102-ACF6-4DCB68D4021A}">
      <dgm:prSet/>
      <dgm:spPr/>
      <dgm:t>
        <a:bodyPr/>
        <a:lstStyle/>
        <a:p>
          <a:endParaRPr lang="nl-NL" noProof="0" dirty="0"/>
        </a:p>
      </dgm:t>
    </dgm:pt>
    <dgm:pt modelId="{D3EF9E20-97E6-4FB7-B072-D651F2C10D36}" type="sibTrans" cxnId="{40A992F7-B7FE-4102-ACF6-4DCB68D4021A}">
      <dgm:prSet/>
      <dgm:spPr/>
      <dgm:t>
        <a:bodyPr/>
        <a:lstStyle/>
        <a:p>
          <a:endParaRPr lang="nl-NL" noProof="0" dirty="0"/>
        </a:p>
      </dgm:t>
    </dgm:pt>
    <dgm:pt modelId="{9F4791AA-278E-47AE-A569-32AE4291BD05}">
      <dgm:prSet/>
      <dgm:spPr/>
      <dgm:t>
        <a:bodyPr/>
        <a:lstStyle/>
        <a:p>
          <a:endParaRPr lang="nl-NL" noProof="0" dirty="0"/>
        </a:p>
      </dgm:t>
    </dgm:pt>
    <dgm:pt modelId="{7906E91A-B79D-4425-9384-CD183537DDD6}" type="sibTrans" cxnId="{C600D463-769F-42DB-9A8B-16DEA02C0184}">
      <dgm:prSet/>
      <dgm:spPr/>
      <dgm:t>
        <a:bodyPr/>
        <a:lstStyle/>
        <a:p>
          <a:endParaRPr lang="nl-NL" noProof="0" dirty="0"/>
        </a:p>
      </dgm:t>
    </dgm:pt>
    <dgm:pt modelId="{D45CD1A2-9429-43E9-BF93-5548C7D32D64}" type="parTrans" cxnId="{C600D463-769F-42DB-9A8B-16DEA02C0184}">
      <dgm:prSet/>
      <dgm:spPr/>
      <dgm:t>
        <a:bodyPr/>
        <a:lstStyle/>
        <a:p>
          <a:endParaRPr lang="nl-NL" noProof="0" dirty="0"/>
        </a:p>
      </dgm:t>
    </dgm:pt>
    <dgm:pt modelId="{31F100EF-A8C9-4E9A-836A-FC8F006BC0DD}" type="pres">
      <dgm:prSet presAssocID="{5228FF1A-18C3-4BAF-A4B8-555B4EB2A312}" presName="vert0" presStyleCnt="0">
        <dgm:presLayoutVars>
          <dgm:dir/>
          <dgm:animOne val="branch"/>
          <dgm:animLvl val="lvl"/>
        </dgm:presLayoutVars>
      </dgm:prSet>
      <dgm:spPr/>
    </dgm:pt>
    <dgm:pt modelId="{294A2A94-10A1-492F-8B41-2BD1221A984A}" type="pres">
      <dgm:prSet presAssocID="{D39134B9-8D6E-470A-A39A-98ECA7939BFF}" presName="thickLine" presStyleLbl="alignNode1" presStyleIdx="0" presStyleCnt="5"/>
      <dgm:spPr/>
    </dgm:pt>
    <dgm:pt modelId="{98A40C05-F6B8-4B89-A6C1-E660D9D9FE65}" type="pres">
      <dgm:prSet presAssocID="{D39134B9-8D6E-470A-A39A-98ECA7939BFF}" presName="horz1" presStyleCnt="0"/>
      <dgm:spPr/>
    </dgm:pt>
    <dgm:pt modelId="{9FDB92B5-196B-40D0-A6C9-C7512520F4EC}" type="pres">
      <dgm:prSet presAssocID="{D39134B9-8D6E-470A-A39A-98ECA7939BFF}" presName="tx1" presStyleLbl="revTx" presStyleIdx="0" presStyleCnt="5"/>
      <dgm:spPr/>
    </dgm:pt>
    <dgm:pt modelId="{2959052C-6A60-42BE-BFDC-07DE1F6F079F}" type="pres">
      <dgm:prSet presAssocID="{D39134B9-8D6E-470A-A39A-98ECA7939BFF}" presName="vert1" presStyleCnt="0"/>
      <dgm:spPr/>
    </dgm:pt>
    <dgm:pt modelId="{AECCF322-C8C9-4658-A6C7-C1846B172F16}" type="pres">
      <dgm:prSet presAssocID="{851DC2E9-0FD9-4619-A887-9F20A4B98AB3}" presName="thickLine" presStyleLbl="alignNode1" presStyleIdx="1" presStyleCnt="5"/>
      <dgm:spPr/>
    </dgm:pt>
    <dgm:pt modelId="{58C34725-FFA7-419E-A721-4B8403CCC7AB}" type="pres">
      <dgm:prSet presAssocID="{851DC2E9-0FD9-4619-A887-9F20A4B98AB3}" presName="horz1" presStyleCnt="0"/>
      <dgm:spPr/>
    </dgm:pt>
    <dgm:pt modelId="{5577A114-5335-43E3-A482-01A587053D8F}" type="pres">
      <dgm:prSet presAssocID="{851DC2E9-0FD9-4619-A887-9F20A4B98AB3}" presName="tx1" presStyleLbl="revTx" presStyleIdx="1" presStyleCnt="5"/>
      <dgm:spPr/>
    </dgm:pt>
    <dgm:pt modelId="{846FAC43-C8D1-4C0C-A3EB-227F47E4E052}" type="pres">
      <dgm:prSet presAssocID="{851DC2E9-0FD9-4619-A887-9F20A4B98AB3}" presName="vert1" presStyleCnt="0"/>
      <dgm:spPr/>
    </dgm:pt>
    <dgm:pt modelId="{E7BD4A09-1C76-42DE-B58E-1CC1CC41BE7E}" type="pres">
      <dgm:prSet presAssocID="{7D317671-4C2F-48F9-A43C-AC836EDBAC8C}" presName="thickLine" presStyleLbl="alignNode1" presStyleIdx="2" presStyleCnt="5"/>
      <dgm:spPr/>
    </dgm:pt>
    <dgm:pt modelId="{C4D16033-9467-4B95-AB1B-49AB3671BE0E}" type="pres">
      <dgm:prSet presAssocID="{7D317671-4C2F-48F9-A43C-AC836EDBAC8C}" presName="horz1" presStyleCnt="0"/>
      <dgm:spPr/>
    </dgm:pt>
    <dgm:pt modelId="{44F51C9B-536B-4BF2-BA0A-162BE0EF41B2}" type="pres">
      <dgm:prSet presAssocID="{7D317671-4C2F-48F9-A43C-AC836EDBAC8C}" presName="tx1" presStyleLbl="revTx" presStyleIdx="2" presStyleCnt="5"/>
      <dgm:spPr/>
    </dgm:pt>
    <dgm:pt modelId="{0190337E-6CD3-4BA0-B093-68CFD1BF2B98}" type="pres">
      <dgm:prSet presAssocID="{7D317671-4C2F-48F9-A43C-AC836EDBAC8C}" presName="vert1" presStyleCnt="0"/>
      <dgm:spPr/>
    </dgm:pt>
    <dgm:pt modelId="{281EC4C0-733C-480A-8FC1-8F2DD76C2A0C}" type="pres">
      <dgm:prSet presAssocID="{0909C4D2-4D06-4424-9CCF-6A2A38366F4A}" presName="thickLine" presStyleLbl="alignNode1" presStyleIdx="3" presStyleCnt="5"/>
      <dgm:spPr/>
    </dgm:pt>
    <dgm:pt modelId="{6925EC77-9793-418F-A997-93FCFB67EC28}" type="pres">
      <dgm:prSet presAssocID="{0909C4D2-4D06-4424-9CCF-6A2A38366F4A}" presName="horz1" presStyleCnt="0"/>
      <dgm:spPr/>
    </dgm:pt>
    <dgm:pt modelId="{39F0B691-74A8-46B5-884E-C548D3A7E164}" type="pres">
      <dgm:prSet presAssocID="{0909C4D2-4D06-4424-9CCF-6A2A38366F4A}" presName="tx1" presStyleLbl="revTx" presStyleIdx="3" presStyleCnt="5"/>
      <dgm:spPr/>
    </dgm:pt>
    <dgm:pt modelId="{743050BB-E1AB-4DFB-A2FC-CC46A8856731}" type="pres">
      <dgm:prSet presAssocID="{0909C4D2-4D06-4424-9CCF-6A2A38366F4A}" presName="vert1" presStyleCnt="0"/>
      <dgm:spPr/>
    </dgm:pt>
    <dgm:pt modelId="{3EDFF904-BBAF-4CDF-B0A5-AAF52353B517}" type="pres">
      <dgm:prSet presAssocID="{9F4791AA-278E-47AE-A569-32AE4291BD05}" presName="thickLine" presStyleLbl="alignNode1" presStyleIdx="4" presStyleCnt="5"/>
      <dgm:spPr/>
    </dgm:pt>
    <dgm:pt modelId="{FFA95EEE-58AB-421A-A83F-2ACFC0BF00D5}" type="pres">
      <dgm:prSet presAssocID="{9F4791AA-278E-47AE-A569-32AE4291BD05}" presName="horz1" presStyleCnt="0"/>
      <dgm:spPr/>
    </dgm:pt>
    <dgm:pt modelId="{CF8ED3DA-C939-43FF-AE3E-F8424A7D71CB}" type="pres">
      <dgm:prSet presAssocID="{9F4791AA-278E-47AE-A569-32AE4291BD05}" presName="tx1" presStyleLbl="revTx" presStyleIdx="4" presStyleCnt="5"/>
      <dgm:spPr/>
    </dgm:pt>
    <dgm:pt modelId="{0CA0DBE2-B6D9-48F2-BC2F-EA7BF967CB9C}" type="pres">
      <dgm:prSet presAssocID="{9F4791AA-278E-47AE-A569-32AE4291BD05}" presName="vert1" presStyleCnt="0"/>
      <dgm:spPr/>
    </dgm:pt>
  </dgm:ptLst>
  <dgm:cxnLst>
    <dgm:cxn modelId="{79E0D122-BCE4-442D-A829-9A0EC89678EC}" type="presOf" srcId="{D39134B9-8D6E-470A-A39A-98ECA7939BFF}" destId="{9FDB92B5-196B-40D0-A6C9-C7512520F4EC}" srcOrd="0" destOrd="0" presId="urn:microsoft.com/office/officeart/2008/layout/LinedList"/>
    <dgm:cxn modelId="{F380632E-C342-4A76-A92E-F11F7039D8C1}" type="presOf" srcId="{0909C4D2-4D06-4424-9CCF-6A2A38366F4A}" destId="{39F0B691-74A8-46B5-884E-C548D3A7E164}" srcOrd="0" destOrd="0" presId="urn:microsoft.com/office/officeart/2008/layout/LinedList"/>
    <dgm:cxn modelId="{9AAFE435-2BB2-4B5F-9BAF-60CFB52ECA5F}" srcId="{5228FF1A-18C3-4BAF-A4B8-555B4EB2A312}" destId="{7D317671-4C2F-48F9-A43C-AC836EDBAC8C}" srcOrd="2" destOrd="0" parTransId="{C6DEDFDA-AF40-43FC-AEBD-49A1BF84BBF7}" sibTransId="{FF79E6AD-AC1A-41E6-9634-A214D640279F}"/>
    <dgm:cxn modelId="{7527BE41-4C71-4039-A0DD-538307D6E009}" srcId="{5228FF1A-18C3-4BAF-A4B8-555B4EB2A312}" destId="{D39134B9-8D6E-470A-A39A-98ECA7939BFF}" srcOrd="0" destOrd="0" parTransId="{704E7CB3-0970-4ADB-90C8-102BFC4972BD}" sibTransId="{A7DD7D41-EB03-4D7D-8CCC-7AEC53A9DF77}"/>
    <dgm:cxn modelId="{C600D463-769F-42DB-9A8B-16DEA02C0184}" srcId="{5228FF1A-18C3-4BAF-A4B8-555B4EB2A312}" destId="{9F4791AA-278E-47AE-A569-32AE4291BD05}" srcOrd="4" destOrd="0" parTransId="{D45CD1A2-9429-43E9-BF93-5548C7D32D64}" sibTransId="{7906E91A-B79D-4425-9384-CD183537DDD6}"/>
    <dgm:cxn modelId="{3E59D86D-72E5-4419-8671-5E8EB869BAAB}" srcId="{5228FF1A-18C3-4BAF-A4B8-555B4EB2A312}" destId="{851DC2E9-0FD9-4619-A887-9F20A4B98AB3}" srcOrd="1" destOrd="0" parTransId="{012F7222-F6F1-4866-B345-DCBD66020FF7}" sibTransId="{67FC12B4-A7E0-4596-991E-D927D614B860}"/>
    <dgm:cxn modelId="{EC839B92-FA18-4E6A-B96F-B4004CEA25F8}" type="presOf" srcId="{5228FF1A-18C3-4BAF-A4B8-555B4EB2A312}" destId="{31F100EF-A8C9-4E9A-836A-FC8F006BC0DD}" srcOrd="0" destOrd="0" presId="urn:microsoft.com/office/officeart/2008/layout/LinedList"/>
    <dgm:cxn modelId="{36D427BC-0E06-42AE-A82F-AC333B361638}" type="presOf" srcId="{9F4791AA-278E-47AE-A569-32AE4291BD05}" destId="{CF8ED3DA-C939-43FF-AE3E-F8424A7D71CB}" srcOrd="0" destOrd="0" presId="urn:microsoft.com/office/officeart/2008/layout/LinedList"/>
    <dgm:cxn modelId="{3B646BC4-B87C-48FF-9B0E-9AC45B5399D8}" type="presOf" srcId="{7D317671-4C2F-48F9-A43C-AC836EDBAC8C}" destId="{44F51C9B-536B-4BF2-BA0A-162BE0EF41B2}" srcOrd="0" destOrd="0" presId="urn:microsoft.com/office/officeart/2008/layout/LinedList"/>
    <dgm:cxn modelId="{8BBFB2D3-3091-4506-B6B6-2357CA355A2B}" type="presOf" srcId="{851DC2E9-0FD9-4619-A887-9F20A4B98AB3}" destId="{5577A114-5335-43E3-A482-01A587053D8F}" srcOrd="0" destOrd="0" presId="urn:microsoft.com/office/officeart/2008/layout/LinedList"/>
    <dgm:cxn modelId="{40A992F7-B7FE-4102-ACF6-4DCB68D4021A}" srcId="{5228FF1A-18C3-4BAF-A4B8-555B4EB2A312}" destId="{0909C4D2-4D06-4424-9CCF-6A2A38366F4A}" srcOrd="3" destOrd="0" parTransId="{81757FF9-0B5F-41AD-8F73-28C1DB7456F3}" sibTransId="{D3EF9E20-97E6-4FB7-B072-D651F2C10D36}"/>
    <dgm:cxn modelId="{BB98A376-AF84-4B55-A076-09F5EA251922}" type="presParOf" srcId="{31F100EF-A8C9-4E9A-836A-FC8F006BC0DD}" destId="{294A2A94-10A1-492F-8B41-2BD1221A984A}" srcOrd="0" destOrd="0" presId="urn:microsoft.com/office/officeart/2008/layout/LinedList"/>
    <dgm:cxn modelId="{A153FC1C-8211-4A10-8F67-C27C5E42F24D}" type="presParOf" srcId="{31F100EF-A8C9-4E9A-836A-FC8F006BC0DD}" destId="{98A40C05-F6B8-4B89-A6C1-E660D9D9FE65}" srcOrd="1" destOrd="0" presId="urn:microsoft.com/office/officeart/2008/layout/LinedList"/>
    <dgm:cxn modelId="{AAD85F70-8725-4D0D-B46B-59FBB7A0A9AA}" type="presParOf" srcId="{98A40C05-F6B8-4B89-A6C1-E660D9D9FE65}" destId="{9FDB92B5-196B-40D0-A6C9-C7512520F4EC}" srcOrd="0" destOrd="0" presId="urn:microsoft.com/office/officeart/2008/layout/LinedList"/>
    <dgm:cxn modelId="{48BF841F-231C-4746-9CE1-F24091758C02}" type="presParOf" srcId="{98A40C05-F6B8-4B89-A6C1-E660D9D9FE65}" destId="{2959052C-6A60-42BE-BFDC-07DE1F6F079F}" srcOrd="1" destOrd="0" presId="urn:microsoft.com/office/officeart/2008/layout/LinedList"/>
    <dgm:cxn modelId="{FB505FF2-547B-4DB2-9C9F-5B416F61AD7C}" type="presParOf" srcId="{31F100EF-A8C9-4E9A-836A-FC8F006BC0DD}" destId="{AECCF322-C8C9-4658-A6C7-C1846B172F16}" srcOrd="2" destOrd="0" presId="urn:microsoft.com/office/officeart/2008/layout/LinedList"/>
    <dgm:cxn modelId="{CE69E4A8-B162-4316-86D1-07F149086204}" type="presParOf" srcId="{31F100EF-A8C9-4E9A-836A-FC8F006BC0DD}" destId="{58C34725-FFA7-419E-A721-4B8403CCC7AB}" srcOrd="3" destOrd="0" presId="urn:microsoft.com/office/officeart/2008/layout/LinedList"/>
    <dgm:cxn modelId="{183FADAB-1ACB-4A6D-BEE1-CDD323EBF6A1}" type="presParOf" srcId="{58C34725-FFA7-419E-A721-4B8403CCC7AB}" destId="{5577A114-5335-43E3-A482-01A587053D8F}" srcOrd="0" destOrd="0" presId="urn:microsoft.com/office/officeart/2008/layout/LinedList"/>
    <dgm:cxn modelId="{834710C2-D9F1-4D10-B5DE-D25DF24F1AD9}" type="presParOf" srcId="{58C34725-FFA7-419E-A721-4B8403CCC7AB}" destId="{846FAC43-C8D1-4C0C-A3EB-227F47E4E052}" srcOrd="1" destOrd="0" presId="urn:microsoft.com/office/officeart/2008/layout/LinedList"/>
    <dgm:cxn modelId="{AB26BB2B-95F6-4F05-9C7F-F818054A0235}" type="presParOf" srcId="{31F100EF-A8C9-4E9A-836A-FC8F006BC0DD}" destId="{E7BD4A09-1C76-42DE-B58E-1CC1CC41BE7E}" srcOrd="4" destOrd="0" presId="urn:microsoft.com/office/officeart/2008/layout/LinedList"/>
    <dgm:cxn modelId="{8E9D5273-1FD4-47A6-9629-0701C3E0DAF2}" type="presParOf" srcId="{31F100EF-A8C9-4E9A-836A-FC8F006BC0DD}" destId="{C4D16033-9467-4B95-AB1B-49AB3671BE0E}" srcOrd="5" destOrd="0" presId="urn:microsoft.com/office/officeart/2008/layout/LinedList"/>
    <dgm:cxn modelId="{97468C47-4F0F-4E4B-AB2A-46EA5A7D859D}" type="presParOf" srcId="{C4D16033-9467-4B95-AB1B-49AB3671BE0E}" destId="{44F51C9B-536B-4BF2-BA0A-162BE0EF41B2}" srcOrd="0" destOrd="0" presId="urn:microsoft.com/office/officeart/2008/layout/LinedList"/>
    <dgm:cxn modelId="{C6F4C041-8392-4FA6-BF35-0F120750E244}" type="presParOf" srcId="{C4D16033-9467-4B95-AB1B-49AB3671BE0E}" destId="{0190337E-6CD3-4BA0-B093-68CFD1BF2B98}" srcOrd="1" destOrd="0" presId="urn:microsoft.com/office/officeart/2008/layout/LinedList"/>
    <dgm:cxn modelId="{00FDF742-97F9-4F02-AA6E-BF71DED6A8CF}" type="presParOf" srcId="{31F100EF-A8C9-4E9A-836A-FC8F006BC0DD}" destId="{281EC4C0-733C-480A-8FC1-8F2DD76C2A0C}" srcOrd="6" destOrd="0" presId="urn:microsoft.com/office/officeart/2008/layout/LinedList"/>
    <dgm:cxn modelId="{2472E361-A987-4089-BC0B-8F869DEE2F46}" type="presParOf" srcId="{31F100EF-A8C9-4E9A-836A-FC8F006BC0DD}" destId="{6925EC77-9793-418F-A997-93FCFB67EC28}" srcOrd="7" destOrd="0" presId="urn:microsoft.com/office/officeart/2008/layout/LinedList"/>
    <dgm:cxn modelId="{D58A862A-8E2B-40DB-8082-E6D2EF7E821D}" type="presParOf" srcId="{6925EC77-9793-418F-A997-93FCFB67EC28}" destId="{39F0B691-74A8-46B5-884E-C548D3A7E164}" srcOrd="0" destOrd="0" presId="urn:microsoft.com/office/officeart/2008/layout/LinedList"/>
    <dgm:cxn modelId="{0A7344B3-C07D-4719-AE8F-681DEAF0D7B5}" type="presParOf" srcId="{6925EC77-9793-418F-A997-93FCFB67EC28}" destId="{743050BB-E1AB-4DFB-A2FC-CC46A8856731}" srcOrd="1" destOrd="0" presId="urn:microsoft.com/office/officeart/2008/layout/LinedList"/>
    <dgm:cxn modelId="{D91E20DF-C15E-48C5-A624-54A0FC20C42D}" type="presParOf" srcId="{31F100EF-A8C9-4E9A-836A-FC8F006BC0DD}" destId="{3EDFF904-BBAF-4CDF-B0A5-AAF52353B517}" srcOrd="8" destOrd="0" presId="urn:microsoft.com/office/officeart/2008/layout/LinedList"/>
    <dgm:cxn modelId="{536EAE92-ED71-4C3B-B59F-615982AD49B5}" type="presParOf" srcId="{31F100EF-A8C9-4E9A-836A-FC8F006BC0DD}" destId="{FFA95EEE-58AB-421A-A83F-2ACFC0BF00D5}" srcOrd="9" destOrd="0" presId="urn:microsoft.com/office/officeart/2008/layout/LinedList"/>
    <dgm:cxn modelId="{49EA4EBD-2903-46F3-B8AB-56C169F642AE}" type="presParOf" srcId="{FFA95EEE-58AB-421A-A83F-2ACFC0BF00D5}" destId="{CF8ED3DA-C939-43FF-AE3E-F8424A7D71CB}" srcOrd="0" destOrd="0" presId="urn:microsoft.com/office/officeart/2008/layout/LinedList"/>
    <dgm:cxn modelId="{8C63B90A-7B80-4D29-9B1E-8D4FC817843D}" type="presParOf" srcId="{FFA95EEE-58AB-421A-A83F-2ACFC0BF00D5}" destId="{0CA0DBE2-B6D9-48F2-BC2F-EA7BF967CB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A2A94-10A1-492F-8B41-2BD1221A984A}">
      <dsp:nvSpPr>
        <dsp:cNvPr id="0" name=""/>
        <dsp:cNvSpPr/>
      </dsp:nvSpPr>
      <dsp:spPr>
        <a:xfrm>
          <a:off x="0" y="666"/>
          <a:ext cx="74523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B92B5-196B-40D0-A6C9-C7512520F4EC}">
      <dsp:nvSpPr>
        <dsp:cNvPr id="0" name=""/>
        <dsp:cNvSpPr/>
      </dsp:nvSpPr>
      <dsp:spPr>
        <a:xfrm>
          <a:off x="0" y="666"/>
          <a:ext cx="7452360" cy="109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1" kern="1200" noProof="0" dirty="0"/>
            <a:t>Dinsdag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0" kern="1200" noProof="0" dirty="0"/>
            <a:t>H2 Document verantwoording | Internet of </a:t>
          </a:r>
          <a:r>
            <a:rPr lang="nl-NL" sz="2200" b="0" kern="1200" noProof="0" dirty="0" err="1"/>
            <a:t>Things</a:t>
          </a:r>
          <a:r>
            <a:rPr lang="nl-NL" sz="2200" b="0" kern="1200" noProof="0" dirty="0"/>
            <a:t> | Smart City</a:t>
          </a:r>
        </a:p>
      </dsp:txBody>
      <dsp:txXfrm>
        <a:off x="0" y="666"/>
        <a:ext cx="7452360" cy="1091674"/>
      </dsp:txXfrm>
    </dsp:sp>
    <dsp:sp modelId="{AECCF322-C8C9-4658-A6C7-C1846B172F16}">
      <dsp:nvSpPr>
        <dsp:cNvPr id="0" name=""/>
        <dsp:cNvSpPr/>
      </dsp:nvSpPr>
      <dsp:spPr>
        <a:xfrm>
          <a:off x="0" y="1092341"/>
          <a:ext cx="74523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7A114-5335-43E3-A482-01A587053D8F}">
      <dsp:nvSpPr>
        <dsp:cNvPr id="0" name=""/>
        <dsp:cNvSpPr/>
      </dsp:nvSpPr>
      <dsp:spPr>
        <a:xfrm>
          <a:off x="0" y="1092341"/>
          <a:ext cx="7452360" cy="109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1" kern="1200" noProof="0" dirty="0"/>
            <a:t>Woensdag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0" kern="1200" noProof="0" dirty="0"/>
            <a:t>Go / No Go moment Best </a:t>
          </a:r>
          <a:r>
            <a:rPr lang="nl-NL" sz="2200" b="0" kern="1200" noProof="0" dirty="0" err="1"/>
            <a:t>Practice</a:t>
          </a:r>
          <a:endParaRPr lang="nl-NL" sz="2200" b="0" kern="1200" noProof="0" dirty="0"/>
        </a:p>
      </dsp:txBody>
      <dsp:txXfrm>
        <a:off x="0" y="1092341"/>
        <a:ext cx="7452360" cy="1091674"/>
      </dsp:txXfrm>
    </dsp:sp>
    <dsp:sp modelId="{E7BD4A09-1C76-42DE-B58E-1CC1CC41BE7E}">
      <dsp:nvSpPr>
        <dsp:cNvPr id="0" name=""/>
        <dsp:cNvSpPr/>
      </dsp:nvSpPr>
      <dsp:spPr>
        <a:xfrm>
          <a:off x="0" y="2184015"/>
          <a:ext cx="74523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51C9B-536B-4BF2-BA0A-162BE0EF41B2}">
      <dsp:nvSpPr>
        <dsp:cNvPr id="0" name=""/>
        <dsp:cNvSpPr/>
      </dsp:nvSpPr>
      <dsp:spPr>
        <a:xfrm>
          <a:off x="0" y="2184015"/>
          <a:ext cx="7452360" cy="109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1" kern="1200" noProof="0" dirty="0"/>
            <a:t>Donderdag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0" kern="1200" noProof="0" dirty="0"/>
            <a:t>Feedback friends LA 3 Stad en wijk</a:t>
          </a:r>
        </a:p>
      </dsp:txBody>
      <dsp:txXfrm>
        <a:off x="0" y="2184015"/>
        <a:ext cx="7452360" cy="1091674"/>
      </dsp:txXfrm>
    </dsp:sp>
    <dsp:sp modelId="{281EC4C0-733C-480A-8FC1-8F2DD76C2A0C}">
      <dsp:nvSpPr>
        <dsp:cNvPr id="0" name=""/>
        <dsp:cNvSpPr/>
      </dsp:nvSpPr>
      <dsp:spPr>
        <a:xfrm>
          <a:off x="0" y="3275690"/>
          <a:ext cx="74523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0B691-74A8-46B5-884E-C548D3A7E164}">
      <dsp:nvSpPr>
        <dsp:cNvPr id="0" name=""/>
        <dsp:cNvSpPr/>
      </dsp:nvSpPr>
      <dsp:spPr>
        <a:xfrm>
          <a:off x="0" y="3275690"/>
          <a:ext cx="7452360" cy="109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1" kern="1200" noProof="0" dirty="0"/>
            <a:t>Vrijdag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0" kern="1200" noProof="0" dirty="0"/>
            <a:t>Portfolio IBM | Deadline LA 2 | Big data &amp; AVG </a:t>
          </a:r>
        </a:p>
      </dsp:txBody>
      <dsp:txXfrm>
        <a:off x="0" y="3275690"/>
        <a:ext cx="7452360" cy="1091674"/>
      </dsp:txXfrm>
    </dsp:sp>
    <dsp:sp modelId="{3EDFF904-BBAF-4CDF-B0A5-AAF52353B517}">
      <dsp:nvSpPr>
        <dsp:cNvPr id="0" name=""/>
        <dsp:cNvSpPr/>
      </dsp:nvSpPr>
      <dsp:spPr>
        <a:xfrm>
          <a:off x="0" y="4367364"/>
          <a:ext cx="74523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ED3DA-C939-43FF-AE3E-F8424A7D71CB}">
      <dsp:nvSpPr>
        <dsp:cNvPr id="0" name=""/>
        <dsp:cNvSpPr/>
      </dsp:nvSpPr>
      <dsp:spPr>
        <a:xfrm>
          <a:off x="0" y="4367364"/>
          <a:ext cx="7452360" cy="109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 noProof="0" dirty="0"/>
        </a:p>
      </dsp:txBody>
      <dsp:txXfrm>
        <a:off x="0" y="4367364"/>
        <a:ext cx="7452360" cy="1091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8816C-F5AA-4F5D-99F7-1E20700C5361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8B3BC-152C-4B16-A034-90C7538FA6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95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nature.net/2014/08/pyramid-of-technology-how-technology-becomes-nature-in-seven-step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nature.net/2014/08/pyramid-of-technology-how-technology-becomes-nature-in-seven-step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https://www.overshootday.org/newsroom/country-overshoot-days/</a:t>
            </a:r>
          </a:p>
          <a:p>
            <a:r>
              <a:rPr lang="nl-NL" dirty="0"/>
              <a:t>https://nos.nl/op3/artikel/2244088-waarom-we-eigenlijk-twee-aardes-nodig-hebben.html#:~:text=Zo%20hebben%20wij%20wereldwijd%201,'n%203%2C5%20aarde.&amp;text=Alles%20wat%20wij%20doen%20heeft,neemt%20al%20jaren%20sterk%20af.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7536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https://www.overshootday.org/newsroom/country-overshoot-days/</a:t>
            </a:r>
          </a:p>
          <a:p>
            <a:r>
              <a:rPr lang="nl-NL" dirty="0"/>
              <a:t>https://nos.nl/op3/artikel/2244088-waarom-we-eigenlijk-twee-aardes-nodig-hebben.html#:~:text=Zo%20hebben%20wij%20wereldwijd%201,'n%203%2C5%20aarde.&amp;text=Alles%20wat%20wij%20doen%20heeft,neemt%20al%20jaren%20sterk%20af.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8957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700" dirty="0">
                <a:cs typeface="Calibri"/>
              </a:rPr>
              <a:t>Te vergelijken met de </a:t>
            </a:r>
            <a:r>
              <a:rPr lang="nl-NL" sz="700" dirty="0"/>
              <a:t>Piramide van Maslow (maar dan gericht op technologie)</a:t>
            </a:r>
            <a:endParaRPr lang="nl-NL" sz="700" dirty="0">
              <a:cs typeface="Calibri"/>
            </a:endParaRPr>
          </a:p>
          <a:p>
            <a:endParaRPr lang="nl-NL" sz="700" dirty="0">
              <a:cs typeface="Calibri"/>
            </a:endParaRPr>
          </a:p>
          <a:p>
            <a:r>
              <a:rPr lang="nl-NL" sz="700" dirty="0" err="1">
                <a:cs typeface="Calibri"/>
              </a:rPr>
              <a:t>Envisioned</a:t>
            </a:r>
            <a:r>
              <a:rPr lang="nl-NL" sz="700" dirty="0">
                <a:cs typeface="Calibri"/>
              </a:rPr>
              <a:t>: Het idee ; een mens dat vliegt</a:t>
            </a:r>
          </a:p>
          <a:p>
            <a:r>
              <a:rPr lang="nl-NL" sz="700" dirty="0" err="1">
                <a:cs typeface="Calibri"/>
              </a:rPr>
              <a:t>Operational</a:t>
            </a:r>
            <a:r>
              <a:rPr lang="nl-NL" sz="700" dirty="0">
                <a:cs typeface="Calibri"/>
              </a:rPr>
              <a:t>: Prototype ; kweekvlees</a:t>
            </a:r>
          </a:p>
          <a:p>
            <a:r>
              <a:rPr lang="nl-NL" sz="700" dirty="0" err="1">
                <a:cs typeface="Calibri"/>
              </a:rPr>
              <a:t>Applied</a:t>
            </a:r>
            <a:r>
              <a:rPr lang="nl-NL" sz="700" dirty="0">
                <a:cs typeface="Calibri"/>
              </a:rPr>
              <a:t>: Betaalbaar ; zonnepanelen / robotstofzuiger</a:t>
            </a:r>
          </a:p>
          <a:p>
            <a:r>
              <a:rPr lang="nl-NL" sz="700" dirty="0" err="1">
                <a:cs typeface="Calibri"/>
              </a:rPr>
              <a:t>Accepted</a:t>
            </a:r>
            <a:r>
              <a:rPr lang="nl-NL" sz="700" dirty="0">
                <a:cs typeface="Calibri"/>
              </a:rPr>
              <a:t> : Gedeelte van het leven ; telefoon, auto, computer</a:t>
            </a:r>
          </a:p>
          <a:p>
            <a:r>
              <a:rPr lang="nl-NL" sz="700" dirty="0" err="1">
                <a:cs typeface="Calibri"/>
              </a:rPr>
              <a:t>Vital</a:t>
            </a:r>
            <a:r>
              <a:rPr lang="nl-NL" sz="700" dirty="0">
                <a:cs typeface="Calibri"/>
              </a:rPr>
              <a:t> ; Niet zonder leven ; telefoon, internet</a:t>
            </a:r>
          </a:p>
          <a:p>
            <a:r>
              <a:rPr lang="nl-NL" sz="700" dirty="0" err="1">
                <a:cs typeface="Calibri"/>
              </a:rPr>
              <a:t>Invisible</a:t>
            </a:r>
            <a:r>
              <a:rPr lang="nl-NL" sz="700" dirty="0">
                <a:cs typeface="Calibri"/>
              </a:rPr>
              <a:t> ; Niet te zien als technologie ; alfabet, klok</a:t>
            </a:r>
          </a:p>
          <a:p>
            <a:r>
              <a:rPr lang="nl-NL" sz="700" dirty="0" err="1">
                <a:cs typeface="Calibri"/>
              </a:rPr>
              <a:t>Naturalized</a:t>
            </a:r>
            <a:r>
              <a:rPr lang="nl-NL" sz="700" dirty="0">
                <a:cs typeface="Calibri"/>
              </a:rPr>
              <a:t> ; Gedeelte van natuur ; landbouw</a:t>
            </a:r>
          </a:p>
          <a:p>
            <a:endParaRPr lang="nl-NL" sz="700" dirty="0"/>
          </a:p>
          <a:p>
            <a:r>
              <a:rPr lang="nl-NL" sz="700" dirty="0">
                <a:hlinkClick r:id="rId3"/>
              </a:rPr>
              <a:t>https://nextnature.net/2014/08/pyramid-of-technology-how-technology-becomes-nature-in-seven-steps</a:t>
            </a:r>
            <a:endParaRPr lang="nl-NL" sz="700" dirty="0">
              <a:cs typeface="Calibri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8B3BC-152C-4B16-A034-90C7538FA67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0687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700" dirty="0">
                <a:cs typeface="Calibri"/>
              </a:rPr>
              <a:t>Te vergelijken met de </a:t>
            </a:r>
            <a:r>
              <a:rPr lang="nl-NL" sz="700" dirty="0"/>
              <a:t>Piramide van Maslow (maar dan gericht op technologie)</a:t>
            </a:r>
            <a:endParaRPr lang="nl-NL" sz="700" dirty="0">
              <a:cs typeface="Calibri"/>
            </a:endParaRPr>
          </a:p>
          <a:p>
            <a:endParaRPr lang="nl-NL" sz="700" dirty="0">
              <a:cs typeface="Calibri"/>
            </a:endParaRPr>
          </a:p>
          <a:p>
            <a:r>
              <a:rPr lang="nl-NL" sz="700" dirty="0" err="1">
                <a:cs typeface="Calibri"/>
              </a:rPr>
              <a:t>Envisioned</a:t>
            </a:r>
            <a:r>
              <a:rPr lang="nl-NL" sz="700" dirty="0">
                <a:cs typeface="Calibri"/>
              </a:rPr>
              <a:t>: Het idee ; een mens dat vliegt</a:t>
            </a:r>
          </a:p>
          <a:p>
            <a:r>
              <a:rPr lang="nl-NL" sz="700" dirty="0" err="1">
                <a:cs typeface="Calibri"/>
              </a:rPr>
              <a:t>Operational</a:t>
            </a:r>
            <a:r>
              <a:rPr lang="nl-NL" sz="700" dirty="0">
                <a:cs typeface="Calibri"/>
              </a:rPr>
              <a:t>: Prototype ; kweekvlees</a:t>
            </a:r>
          </a:p>
          <a:p>
            <a:r>
              <a:rPr lang="nl-NL" sz="700" dirty="0" err="1">
                <a:cs typeface="Calibri"/>
              </a:rPr>
              <a:t>Applied</a:t>
            </a:r>
            <a:r>
              <a:rPr lang="nl-NL" sz="700" dirty="0">
                <a:cs typeface="Calibri"/>
              </a:rPr>
              <a:t>: Betaalbaar ; zonnepanelen / robotstofzuiger</a:t>
            </a:r>
          </a:p>
          <a:p>
            <a:r>
              <a:rPr lang="nl-NL" sz="700" dirty="0" err="1">
                <a:cs typeface="Calibri"/>
              </a:rPr>
              <a:t>Accepted</a:t>
            </a:r>
            <a:r>
              <a:rPr lang="nl-NL" sz="700" dirty="0">
                <a:cs typeface="Calibri"/>
              </a:rPr>
              <a:t> : Gedeelte van het leven ; telefoon, auto, computer</a:t>
            </a:r>
          </a:p>
          <a:p>
            <a:r>
              <a:rPr lang="nl-NL" sz="700" dirty="0" err="1">
                <a:cs typeface="Calibri"/>
              </a:rPr>
              <a:t>Vital</a:t>
            </a:r>
            <a:r>
              <a:rPr lang="nl-NL" sz="700" dirty="0">
                <a:cs typeface="Calibri"/>
              </a:rPr>
              <a:t> ; Niet zonder leven ; telefoon, internet</a:t>
            </a:r>
          </a:p>
          <a:p>
            <a:r>
              <a:rPr lang="nl-NL" sz="700" dirty="0" err="1">
                <a:cs typeface="Calibri"/>
              </a:rPr>
              <a:t>Invisible</a:t>
            </a:r>
            <a:r>
              <a:rPr lang="nl-NL" sz="700" dirty="0">
                <a:cs typeface="Calibri"/>
              </a:rPr>
              <a:t> ; Niet te zien als technologie ; alfabet, klok</a:t>
            </a:r>
          </a:p>
          <a:p>
            <a:r>
              <a:rPr lang="nl-NL" sz="700" dirty="0" err="1">
                <a:cs typeface="Calibri"/>
              </a:rPr>
              <a:t>Naturalized</a:t>
            </a:r>
            <a:r>
              <a:rPr lang="nl-NL" sz="700" dirty="0">
                <a:cs typeface="Calibri"/>
              </a:rPr>
              <a:t> ; Gedeelte van natuur ; landbouw</a:t>
            </a:r>
          </a:p>
          <a:p>
            <a:endParaRPr lang="nl-NL" sz="700" dirty="0"/>
          </a:p>
          <a:p>
            <a:r>
              <a:rPr lang="nl-NL" sz="700" dirty="0">
                <a:hlinkClick r:id="rId3"/>
              </a:rPr>
              <a:t>https://nextnature.net/2014/08/pyramid-of-technology-how-technology-becomes-nature-in-seven-steps</a:t>
            </a:r>
            <a:endParaRPr lang="nl-NL" sz="700" dirty="0">
              <a:cs typeface="Calibri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8B3BC-152C-4B16-A034-90C7538FA67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482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24E-C3C3-41F8-B247-72E8AF23EF55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DBE-486A-4F25-97F6-565E286676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46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24E-C3C3-41F8-B247-72E8AF23EF55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DBE-486A-4F25-97F6-565E286676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49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24E-C3C3-41F8-B247-72E8AF23EF55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DBE-486A-4F25-97F6-565E286676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909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vents / Trainingen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eltekst"/>
          <p:cNvSpPr txBox="1">
            <a:spLocks noGrp="1"/>
          </p:cNvSpPr>
          <p:nvPr>
            <p:ph type="title"/>
          </p:nvPr>
        </p:nvSpPr>
        <p:spPr>
          <a:xfrm>
            <a:off x="889000" y="525917"/>
            <a:ext cx="10414000" cy="1016055"/>
          </a:xfrm>
          <a:prstGeom prst="rect">
            <a:avLst/>
          </a:prstGeom>
        </p:spPr>
        <p:txBody>
          <a:bodyPr anchor="b"/>
          <a:lstStyle>
            <a:lvl1pPr algn="l">
              <a:defRPr sz="5000" b="1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Titeltekst</a:t>
            </a:r>
          </a:p>
        </p:txBody>
      </p:sp>
      <p:sp>
        <p:nvSpPr>
          <p:cNvPr id="153" name="Rechthoek"/>
          <p:cNvSpPr/>
          <p:nvPr/>
        </p:nvSpPr>
        <p:spPr>
          <a:xfrm>
            <a:off x="296888" y="264008"/>
            <a:ext cx="11598224" cy="6329985"/>
          </a:xfrm>
          <a:prstGeom prst="rect">
            <a:avLst/>
          </a:prstGeom>
          <a:ln w="25400">
            <a:solidFill>
              <a:srgbClr val="53585F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400" b="0">
                <a:solidFill>
                  <a:srgbClr val="53585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700"/>
          </a:p>
        </p:txBody>
      </p:sp>
      <p:pic>
        <p:nvPicPr>
          <p:cNvPr id="154" name="STUDIO.WHY zwart.ai" descr="STUDIO.WHY zwart.ai"/>
          <p:cNvPicPr>
            <a:picLocks noChangeAspect="1"/>
          </p:cNvPicPr>
          <p:nvPr/>
        </p:nvPicPr>
        <p:blipFill>
          <a:blip r:embed="rId2">
            <a:alphaModFix amt="80011"/>
          </a:blip>
          <a:stretch>
            <a:fillRect/>
          </a:stretch>
        </p:blipFill>
        <p:spPr>
          <a:xfrm>
            <a:off x="488191" y="5931719"/>
            <a:ext cx="1049919" cy="499469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889000" y="1600783"/>
            <a:ext cx="10414000" cy="309146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0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0" indent="0">
              <a:spcBef>
                <a:spcPts val="0"/>
              </a:spcBef>
              <a:buSzTx/>
              <a:buNone/>
              <a:defRPr sz="30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0" indent="0">
              <a:spcBef>
                <a:spcPts val="0"/>
              </a:spcBef>
              <a:buSzTx/>
              <a:buNone/>
              <a:defRPr sz="30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0" indent="0">
              <a:spcBef>
                <a:spcPts val="0"/>
              </a:spcBef>
              <a:buSzTx/>
              <a:buNone/>
              <a:defRPr sz="30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0" indent="0">
              <a:spcBef>
                <a:spcPts val="0"/>
              </a:spcBef>
              <a:buSzTx/>
              <a:buNone/>
              <a:defRPr sz="30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5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620589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41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20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43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24E-C3C3-41F8-B247-72E8AF23EF55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DBE-486A-4F25-97F6-565E286676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3441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TOLAYOUT_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54;p14"/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219200">
              <a:defRPr sz="3600" b="0">
                <a:latin typeface="Arial"/>
                <a:ea typeface="Arial"/>
                <a:cs typeface="Arial"/>
                <a:sym typeface="Arial"/>
              </a:defRPr>
            </a:pPr>
            <a:endParaRPr sz="1800"/>
          </a:p>
        </p:txBody>
      </p:sp>
      <p:sp>
        <p:nvSpPr>
          <p:cNvPr id="24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594419" y="6262398"/>
            <a:ext cx="433792" cy="435250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1219200">
              <a:defRPr sz="1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265427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33CB-133B-45DE-9270-8AB102EE21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7223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vents / Trainingen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eltekst"/>
          <p:cNvSpPr txBox="1">
            <a:spLocks noGrp="1"/>
          </p:cNvSpPr>
          <p:nvPr>
            <p:ph type="title"/>
          </p:nvPr>
        </p:nvSpPr>
        <p:spPr>
          <a:xfrm>
            <a:off x="889000" y="525917"/>
            <a:ext cx="10414000" cy="1016055"/>
          </a:xfrm>
          <a:prstGeom prst="rect">
            <a:avLst/>
          </a:prstGeom>
        </p:spPr>
        <p:txBody>
          <a:bodyPr anchor="b"/>
          <a:lstStyle>
            <a:lvl1pPr algn="l">
              <a:defRPr sz="5000" b="1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Titeltekst</a:t>
            </a:r>
          </a:p>
        </p:txBody>
      </p:sp>
      <p:sp>
        <p:nvSpPr>
          <p:cNvPr id="153" name="Rechthoek"/>
          <p:cNvSpPr/>
          <p:nvPr/>
        </p:nvSpPr>
        <p:spPr>
          <a:xfrm>
            <a:off x="296888" y="264008"/>
            <a:ext cx="11598224" cy="6329985"/>
          </a:xfrm>
          <a:prstGeom prst="rect">
            <a:avLst/>
          </a:prstGeom>
          <a:ln w="25400">
            <a:solidFill>
              <a:srgbClr val="53585F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400" b="0">
                <a:solidFill>
                  <a:srgbClr val="53585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700"/>
          </a:p>
        </p:txBody>
      </p:sp>
      <p:pic>
        <p:nvPicPr>
          <p:cNvPr id="154" name="STUDIO.WHY zwart.ai" descr="STUDIO.WHY zwart.ai"/>
          <p:cNvPicPr>
            <a:picLocks noChangeAspect="1"/>
          </p:cNvPicPr>
          <p:nvPr/>
        </p:nvPicPr>
        <p:blipFill>
          <a:blip r:embed="rId2">
            <a:alphaModFix amt="80011"/>
          </a:blip>
          <a:stretch>
            <a:fillRect/>
          </a:stretch>
        </p:blipFill>
        <p:spPr>
          <a:xfrm>
            <a:off x="488191" y="5931719"/>
            <a:ext cx="1049919" cy="499469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889000" y="1600783"/>
            <a:ext cx="10414000" cy="309146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0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0" indent="0">
              <a:spcBef>
                <a:spcPts val="0"/>
              </a:spcBef>
              <a:buSzTx/>
              <a:buNone/>
              <a:defRPr sz="30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0" indent="0">
              <a:spcBef>
                <a:spcPts val="0"/>
              </a:spcBef>
              <a:buSzTx/>
              <a:buNone/>
              <a:defRPr sz="30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0" indent="0">
              <a:spcBef>
                <a:spcPts val="0"/>
              </a:spcBef>
              <a:buSzTx/>
              <a:buNone/>
              <a:defRPr sz="30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0" indent="0">
              <a:spcBef>
                <a:spcPts val="0"/>
              </a:spcBef>
              <a:buSzTx/>
              <a:buNone/>
              <a:defRPr sz="30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5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353773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24E-C3C3-41F8-B247-72E8AF23EF55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DBE-486A-4F25-97F6-565E286676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261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7449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3813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894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792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671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064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235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156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857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644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24E-C3C3-41F8-B247-72E8AF23EF55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DBE-486A-4F25-97F6-565E286676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0005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66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24E-C3C3-41F8-B247-72E8AF23EF55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DBE-486A-4F25-97F6-565E286676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42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24E-C3C3-41F8-B247-72E8AF23EF55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DBE-486A-4F25-97F6-565E286676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023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24E-C3C3-41F8-B247-72E8AF23EF55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DBE-486A-4F25-97F6-565E286676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115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24E-C3C3-41F8-B247-72E8AF23EF55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DBE-486A-4F25-97F6-565E286676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146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24E-C3C3-41F8-B247-72E8AF23EF55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DBE-486A-4F25-97F6-565E286676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362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24E-C3C3-41F8-B247-72E8AF23EF55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DBE-486A-4F25-97F6-565E286676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475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E324E-C3C3-41F8-B247-72E8AF23EF55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9CDBE-486A-4F25-97F6-565E286676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06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6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75748-FF34-4248-A7F3-5541385C517F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034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1CD94BB-8F47-462C-88E2-A0E431FD4DEA}"/>
              </a:ext>
            </a:extLst>
          </p:cNvPr>
          <p:cNvSpPr txBox="1">
            <a:spLocks/>
          </p:cNvSpPr>
          <p:nvPr/>
        </p:nvSpPr>
        <p:spPr bwMode="auto">
          <a:xfrm>
            <a:off x="524045" y="213919"/>
            <a:ext cx="2691195" cy="926291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fontScale="92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Weekopstart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8" name="Tijdelijke aanduiding voor inhoud 2">
            <a:extLst>
              <a:ext uri="{FF2B5EF4-FFF2-40B4-BE49-F238E27FC236}">
                <a16:creationId xmlns:a16="http://schemas.microsoft.com/office/drawing/2014/main" id="{E0F10B9A-E7D7-43DD-AE5B-7CB2C5FEA4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7597688"/>
              </p:ext>
            </p:extLst>
          </p:nvPr>
        </p:nvGraphicFramePr>
        <p:xfrm>
          <a:off x="2032961" y="1463848"/>
          <a:ext cx="745236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Tabel 13">
            <a:extLst>
              <a:ext uri="{FF2B5EF4-FFF2-40B4-BE49-F238E27FC236}">
                <a16:creationId xmlns:a16="http://schemas.microsoft.com/office/drawing/2014/main" id="{BCFB8916-B43A-4E18-8A93-9476CD23B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4032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84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nine planetary boundaries - Stockholm Resilience Centre">
            <a:extLst>
              <a:ext uri="{FF2B5EF4-FFF2-40B4-BE49-F238E27FC236}">
                <a16:creationId xmlns:a16="http://schemas.microsoft.com/office/drawing/2014/main" id="{8B450BD6-DCA7-4564-A1DE-88E15060AC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7644"/>
          <a:stretch/>
        </p:blipFill>
        <p:spPr bwMode="auto">
          <a:xfrm>
            <a:off x="2426755" y="104708"/>
            <a:ext cx="7338489" cy="664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tockholm Resilience Centre - Stockholm Resilience Centre">
            <a:extLst>
              <a:ext uri="{FF2B5EF4-FFF2-40B4-BE49-F238E27FC236}">
                <a16:creationId xmlns:a16="http://schemas.microsoft.com/office/drawing/2014/main" id="{D1FE60A7-A3CB-4C1F-986C-7FA026797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5" y="104708"/>
            <a:ext cx="3012688" cy="94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12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ockholm Resilience Centre - Stockholm Resilience Centre">
            <a:extLst>
              <a:ext uri="{FF2B5EF4-FFF2-40B4-BE49-F238E27FC236}">
                <a16:creationId xmlns:a16="http://schemas.microsoft.com/office/drawing/2014/main" id="{D1FE60A7-A3CB-4C1F-986C-7FA026797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5" y="104708"/>
            <a:ext cx="3012688" cy="94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650E7E4-506F-49A1-9E5B-BDBA40D8F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735" y="1406604"/>
            <a:ext cx="8096530" cy="5141833"/>
          </a:xfrm>
          <a:prstGeom prst="rect">
            <a:avLst/>
          </a:prstGeom>
        </p:spPr>
      </p:pic>
      <p:pic>
        <p:nvPicPr>
          <p:cNvPr id="4098" name="Picture 2" descr="SDGs - Goedwerk Foundation">
            <a:extLst>
              <a:ext uri="{FF2B5EF4-FFF2-40B4-BE49-F238E27FC236}">
                <a16:creationId xmlns:a16="http://schemas.microsoft.com/office/drawing/2014/main" id="{3B46E5E1-F34F-4B47-A340-8EE623908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795" y="-75498"/>
            <a:ext cx="2258406" cy="22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696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5B1BD80-5DF9-4E3A-A184-3A5F3FA592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87"/>
          <a:stretch/>
        </p:blipFill>
        <p:spPr>
          <a:xfrm>
            <a:off x="1784490" y="233083"/>
            <a:ext cx="8623020" cy="581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35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E50AFD6-D41A-41E2-9C7F-40C3E7807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671" y="652382"/>
            <a:ext cx="6966657" cy="555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10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hthoek"/>
          <p:cNvSpPr/>
          <p:nvPr/>
        </p:nvSpPr>
        <p:spPr>
          <a:xfrm>
            <a:off x="-126425" y="-93104"/>
            <a:ext cx="12362444" cy="7040319"/>
          </a:xfrm>
          <a:prstGeom prst="rect">
            <a:avLst/>
          </a:prstGeom>
          <a:solidFill>
            <a:srgbClr val="79CFD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grpSp>
        <p:nvGrpSpPr>
          <p:cNvPr id="1028" name="Groepeer"/>
          <p:cNvGrpSpPr/>
          <p:nvPr/>
        </p:nvGrpSpPr>
        <p:grpSpPr>
          <a:xfrm>
            <a:off x="6078237" y="3479251"/>
            <a:ext cx="1658599" cy="2875923"/>
            <a:chOff x="0" y="0"/>
            <a:chExt cx="3317196" cy="5751845"/>
          </a:xfrm>
        </p:grpSpPr>
        <p:sp>
          <p:nvSpPr>
            <p:cNvPr id="1026" name="Gloeilamp"/>
            <p:cNvSpPr/>
            <p:nvPr/>
          </p:nvSpPr>
          <p:spPr>
            <a:xfrm>
              <a:off x="-1" y="-1"/>
              <a:ext cx="3317198" cy="5751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27" name="Vuur"/>
            <p:cNvSpPr/>
            <p:nvPr/>
          </p:nvSpPr>
          <p:spPr>
            <a:xfrm>
              <a:off x="728761" y="628107"/>
              <a:ext cx="1859619" cy="2175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1031" name="Groepeer"/>
          <p:cNvGrpSpPr/>
          <p:nvPr/>
        </p:nvGrpSpPr>
        <p:grpSpPr>
          <a:xfrm>
            <a:off x="10165617" y="3572204"/>
            <a:ext cx="2466720" cy="4277160"/>
            <a:chOff x="0" y="-1"/>
            <a:chExt cx="4933438" cy="8554318"/>
          </a:xfrm>
        </p:grpSpPr>
        <p:sp>
          <p:nvSpPr>
            <p:cNvPr id="1029" name="Gloeilamp"/>
            <p:cNvSpPr/>
            <p:nvPr/>
          </p:nvSpPr>
          <p:spPr>
            <a:xfrm>
              <a:off x="-1" y="-2"/>
              <a:ext cx="4933439" cy="8554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30" name="Vuur"/>
            <p:cNvSpPr/>
            <p:nvPr/>
          </p:nvSpPr>
          <p:spPr>
            <a:xfrm>
              <a:off x="1083837" y="934140"/>
              <a:ext cx="2765680" cy="3234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1034" name="Groepeer"/>
          <p:cNvGrpSpPr/>
          <p:nvPr/>
        </p:nvGrpSpPr>
        <p:grpSpPr>
          <a:xfrm>
            <a:off x="5119420" y="2300566"/>
            <a:ext cx="952617" cy="1651786"/>
            <a:chOff x="0" y="-1"/>
            <a:chExt cx="1905231" cy="3303571"/>
          </a:xfrm>
        </p:grpSpPr>
        <p:sp>
          <p:nvSpPr>
            <p:cNvPr id="1032" name="Gloeilamp"/>
            <p:cNvSpPr/>
            <p:nvPr/>
          </p:nvSpPr>
          <p:spPr>
            <a:xfrm>
              <a:off x="0" y="-2"/>
              <a:ext cx="1905232" cy="3303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33" name="Vuur"/>
            <p:cNvSpPr/>
            <p:nvPr/>
          </p:nvSpPr>
          <p:spPr>
            <a:xfrm>
              <a:off x="418562" y="360752"/>
              <a:ext cx="1068074" cy="1249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1037" name="Groepeer"/>
          <p:cNvGrpSpPr/>
          <p:nvPr/>
        </p:nvGrpSpPr>
        <p:grpSpPr>
          <a:xfrm>
            <a:off x="8734262" y="2603108"/>
            <a:ext cx="952617" cy="1651786"/>
            <a:chOff x="0" y="-1"/>
            <a:chExt cx="1905231" cy="3303570"/>
          </a:xfrm>
        </p:grpSpPr>
        <p:sp>
          <p:nvSpPr>
            <p:cNvPr id="1035" name="Gloeilamp"/>
            <p:cNvSpPr/>
            <p:nvPr/>
          </p:nvSpPr>
          <p:spPr>
            <a:xfrm>
              <a:off x="0" y="-2"/>
              <a:ext cx="1905232" cy="330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36" name="Vuur"/>
            <p:cNvSpPr/>
            <p:nvPr/>
          </p:nvSpPr>
          <p:spPr>
            <a:xfrm>
              <a:off x="418562" y="360752"/>
              <a:ext cx="1068074" cy="1249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1040" name="Groepeer"/>
          <p:cNvGrpSpPr/>
          <p:nvPr/>
        </p:nvGrpSpPr>
        <p:grpSpPr>
          <a:xfrm>
            <a:off x="2335735" y="1728536"/>
            <a:ext cx="1961381" cy="3400929"/>
            <a:chOff x="0" y="0"/>
            <a:chExt cx="3922760" cy="6801856"/>
          </a:xfrm>
        </p:grpSpPr>
        <p:sp>
          <p:nvSpPr>
            <p:cNvPr id="1038" name="Gloeilamp"/>
            <p:cNvSpPr/>
            <p:nvPr/>
          </p:nvSpPr>
          <p:spPr>
            <a:xfrm>
              <a:off x="-1" y="-1"/>
              <a:ext cx="3922762" cy="6801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39" name="Vuur"/>
            <p:cNvSpPr/>
            <p:nvPr/>
          </p:nvSpPr>
          <p:spPr>
            <a:xfrm>
              <a:off x="861797" y="742769"/>
              <a:ext cx="2199098" cy="2572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1043" name="Groepeer"/>
          <p:cNvGrpSpPr/>
          <p:nvPr/>
        </p:nvGrpSpPr>
        <p:grpSpPr>
          <a:xfrm>
            <a:off x="697674" y="1621474"/>
            <a:ext cx="705834" cy="1223874"/>
            <a:chOff x="-1" y="0"/>
            <a:chExt cx="1411666" cy="2447747"/>
          </a:xfrm>
        </p:grpSpPr>
        <p:sp>
          <p:nvSpPr>
            <p:cNvPr id="1041" name="Gloeilamp"/>
            <p:cNvSpPr/>
            <p:nvPr/>
          </p:nvSpPr>
          <p:spPr>
            <a:xfrm>
              <a:off x="-2" y="0"/>
              <a:ext cx="1411668" cy="2447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42" name="Vuur"/>
            <p:cNvSpPr/>
            <p:nvPr/>
          </p:nvSpPr>
          <p:spPr>
            <a:xfrm>
              <a:off x="310130" y="267296"/>
              <a:ext cx="791380" cy="925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1046" name="Groepeer"/>
          <p:cNvGrpSpPr/>
          <p:nvPr/>
        </p:nvGrpSpPr>
        <p:grpSpPr>
          <a:xfrm>
            <a:off x="237049" y="282223"/>
            <a:ext cx="443130" cy="768363"/>
            <a:chOff x="0" y="-1"/>
            <a:chExt cx="886258" cy="1536724"/>
          </a:xfrm>
        </p:grpSpPr>
        <p:sp>
          <p:nvSpPr>
            <p:cNvPr id="1044" name="Gloeilamp"/>
            <p:cNvSpPr/>
            <p:nvPr/>
          </p:nvSpPr>
          <p:spPr>
            <a:xfrm>
              <a:off x="-1" y="-2"/>
              <a:ext cx="886260" cy="153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45" name="Vuur"/>
            <p:cNvSpPr/>
            <p:nvPr/>
          </p:nvSpPr>
          <p:spPr>
            <a:xfrm>
              <a:off x="194702" y="167811"/>
              <a:ext cx="496838" cy="581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1049" name="Groepeer"/>
          <p:cNvGrpSpPr/>
          <p:nvPr/>
        </p:nvGrpSpPr>
        <p:grpSpPr>
          <a:xfrm>
            <a:off x="829027" y="-4009"/>
            <a:ext cx="324235" cy="562205"/>
            <a:chOff x="0" y="0"/>
            <a:chExt cx="648468" cy="1124408"/>
          </a:xfrm>
        </p:grpSpPr>
        <p:sp>
          <p:nvSpPr>
            <p:cNvPr id="1047" name="Gloeilamp"/>
            <p:cNvSpPr/>
            <p:nvPr/>
          </p:nvSpPr>
          <p:spPr>
            <a:xfrm>
              <a:off x="-1" y="-1"/>
              <a:ext cx="648470" cy="1124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48" name="Vuur"/>
            <p:cNvSpPr/>
            <p:nvPr/>
          </p:nvSpPr>
          <p:spPr>
            <a:xfrm>
              <a:off x="142462" y="122786"/>
              <a:ext cx="363534" cy="42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1052" name="Groepeer"/>
          <p:cNvGrpSpPr/>
          <p:nvPr/>
        </p:nvGrpSpPr>
        <p:grpSpPr>
          <a:xfrm>
            <a:off x="428043" y="3292133"/>
            <a:ext cx="1245097" cy="2158931"/>
            <a:chOff x="0" y="-1"/>
            <a:chExt cx="2490191" cy="4317860"/>
          </a:xfrm>
        </p:grpSpPr>
        <p:sp>
          <p:nvSpPr>
            <p:cNvPr id="1050" name="Gloeilamp"/>
            <p:cNvSpPr/>
            <p:nvPr/>
          </p:nvSpPr>
          <p:spPr>
            <a:xfrm>
              <a:off x="0" y="-2"/>
              <a:ext cx="2490193" cy="4317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51" name="Vuur"/>
            <p:cNvSpPr/>
            <p:nvPr/>
          </p:nvSpPr>
          <p:spPr>
            <a:xfrm>
              <a:off x="547073" y="471514"/>
              <a:ext cx="1396002" cy="1632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1055" name="Groepeer"/>
          <p:cNvGrpSpPr/>
          <p:nvPr/>
        </p:nvGrpSpPr>
        <p:grpSpPr>
          <a:xfrm>
            <a:off x="5783216" y="436024"/>
            <a:ext cx="543164" cy="941817"/>
            <a:chOff x="0" y="0"/>
            <a:chExt cx="1086327" cy="1883631"/>
          </a:xfrm>
        </p:grpSpPr>
        <p:sp>
          <p:nvSpPr>
            <p:cNvPr id="1053" name="Gloeilamp"/>
            <p:cNvSpPr/>
            <p:nvPr/>
          </p:nvSpPr>
          <p:spPr>
            <a:xfrm>
              <a:off x="-1" y="-1"/>
              <a:ext cx="1086329" cy="1883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54" name="Vuur"/>
            <p:cNvSpPr/>
            <p:nvPr/>
          </p:nvSpPr>
          <p:spPr>
            <a:xfrm>
              <a:off x="238656" y="205694"/>
              <a:ext cx="608996" cy="71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1058" name="Groepeer"/>
          <p:cNvGrpSpPr/>
          <p:nvPr/>
        </p:nvGrpSpPr>
        <p:grpSpPr>
          <a:xfrm>
            <a:off x="7945529" y="1407363"/>
            <a:ext cx="644448" cy="1117437"/>
            <a:chOff x="0" y="-1"/>
            <a:chExt cx="1288894" cy="2234872"/>
          </a:xfrm>
        </p:grpSpPr>
        <p:sp>
          <p:nvSpPr>
            <p:cNvPr id="1056" name="Gloeilamp"/>
            <p:cNvSpPr/>
            <p:nvPr/>
          </p:nvSpPr>
          <p:spPr>
            <a:xfrm>
              <a:off x="-1" y="-2"/>
              <a:ext cx="1288896" cy="223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57" name="Vuur"/>
            <p:cNvSpPr/>
            <p:nvPr/>
          </p:nvSpPr>
          <p:spPr>
            <a:xfrm>
              <a:off x="283159" y="244049"/>
              <a:ext cx="722555" cy="845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1061" name="Groepeer"/>
          <p:cNvGrpSpPr/>
          <p:nvPr/>
        </p:nvGrpSpPr>
        <p:grpSpPr>
          <a:xfrm>
            <a:off x="10769931" y="1495174"/>
            <a:ext cx="543165" cy="941817"/>
            <a:chOff x="0" y="0"/>
            <a:chExt cx="1086327" cy="1883631"/>
          </a:xfrm>
        </p:grpSpPr>
        <p:sp>
          <p:nvSpPr>
            <p:cNvPr id="1059" name="Gloeilamp"/>
            <p:cNvSpPr/>
            <p:nvPr/>
          </p:nvSpPr>
          <p:spPr>
            <a:xfrm>
              <a:off x="-1" y="-1"/>
              <a:ext cx="1086329" cy="1883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60" name="Vuur"/>
            <p:cNvSpPr/>
            <p:nvPr/>
          </p:nvSpPr>
          <p:spPr>
            <a:xfrm>
              <a:off x="238656" y="205694"/>
              <a:ext cx="608996" cy="71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1064" name="Groepeer"/>
          <p:cNvGrpSpPr/>
          <p:nvPr/>
        </p:nvGrpSpPr>
        <p:grpSpPr>
          <a:xfrm>
            <a:off x="3699275" y="49413"/>
            <a:ext cx="324235" cy="562205"/>
            <a:chOff x="0" y="0"/>
            <a:chExt cx="648468" cy="1124408"/>
          </a:xfrm>
        </p:grpSpPr>
        <p:sp>
          <p:nvSpPr>
            <p:cNvPr id="1062" name="Gloeilamp"/>
            <p:cNvSpPr/>
            <p:nvPr/>
          </p:nvSpPr>
          <p:spPr>
            <a:xfrm>
              <a:off x="-1" y="-1"/>
              <a:ext cx="648470" cy="1124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63" name="Vuur"/>
            <p:cNvSpPr/>
            <p:nvPr/>
          </p:nvSpPr>
          <p:spPr>
            <a:xfrm>
              <a:off x="142462" y="122786"/>
              <a:ext cx="363534" cy="42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1067" name="Groepeer"/>
          <p:cNvGrpSpPr/>
          <p:nvPr/>
        </p:nvGrpSpPr>
        <p:grpSpPr>
          <a:xfrm>
            <a:off x="4109696" y="-152339"/>
            <a:ext cx="324236" cy="562205"/>
            <a:chOff x="0" y="0"/>
            <a:chExt cx="648470" cy="1124408"/>
          </a:xfrm>
        </p:grpSpPr>
        <p:sp>
          <p:nvSpPr>
            <p:cNvPr id="1065" name="Gloeilamp"/>
            <p:cNvSpPr/>
            <p:nvPr/>
          </p:nvSpPr>
          <p:spPr>
            <a:xfrm>
              <a:off x="-1" y="0"/>
              <a:ext cx="648471" cy="112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66" name="Vuur"/>
            <p:cNvSpPr/>
            <p:nvPr/>
          </p:nvSpPr>
          <p:spPr>
            <a:xfrm>
              <a:off x="142462" y="122786"/>
              <a:ext cx="363535" cy="42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1070" name="Groepeer"/>
          <p:cNvGrpSpPr/>
          <p:nvPr/>
        </p:nvGrpSpPr>
        <p:grpSpPr>
          <a:xfrm>
            <a:off x="11536990" y="-4009"/>
            <a:ext cx="324235" cy="562205"/>
            <a:chOff x="0" y="0"/>
            <a:chExt cx="648468" cy="1124408"/>
          </a:xfrm>
        </p:grpSpPr>
        <p:sp>
          <p:nvSpPr>
            <p:cNvPr id="1068" name="Gloeilamp"/>
            <p:cNvSpPr/>
            <p:nvPr/>
          </p:nvSpPr>
          <p:spPr>
            <a:xfrm>
              <a:off x="-1" y="-1"/>
              <a:ext cx="648470" cy="1124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69" name="Vuur"/>
            <p:cNvSpPr/>
            <p:nvPr/>
          </p:nvSpPr>
          <p:spPr>
            <a:xfrm>
              <a:off x="142462" y="122786"/>
              <a:ext cx="363534" cy="42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1073" name="Groepeer"/>
          <p:cNvGrpSpPr/>
          <p:nvPr/>
        </p:nvGrpSpPr>
        <p:grpSpPr>
          <a:xfrm>
            <a:off x="8359538" y="-271494"/>
            <a:ext cx="324235" cy="562205"/>
            <a:chOff x="0" y="0"/>
            <a:chExt cx="648468" cy="1124408"/>
          </a:xfrm>
        </p:grpSpPr>
        <p:sp>
          <p:nvSpPr>
            <p:cNvPr id="1071" name="Gloeilamp"/>
            <p:cNvSpPr/>
            <p:nvPr/>
          </p:nvSpPr>
          <p:spPr>
            <a:xfrm>
              <a:off x="-1" y="0"/>
              <a:ext cx="648470" cy="112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72" name="Vuur"/>
            <p:cNvSpPr/>
            <p:nvPr/>
          </p:nvSpPr>
          <p:spPr>
            <a:xfrm>
              <a:off x="142462" y="122786"/>
              <a:ext cx="363534" cy="42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1076" name="Groepeer"/>
          <p:cNvGrpSpPr/>
          <p:nvPr/>
        </p:nvGrpSpPr>
        <p:grpSpPr>
          <a:xfrm>
            <a:off x="2114831" y="5615446"/>
            <a:ext cx="2403190" cy="4166998"/>
            <a:chOff x="0" y="0"/>
            <a:chExt cx="4806377" cy="8333995"/>
          </a:xfrm>
        </p:grpSpPr>
        <p:sp>
          <p:nvSpPr>
            <p:cNvPr id="1074" name="Gloeilamp"/>
            <p:cNvSpPr/>
            <p:nvPr/>
          </p:nvSpPr>
          <p:spPr>
            <a:xfrm>
              <a:off x="-1" y="-1"/>
              <a:ext cx="4806379" cy="8333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75" name="Vuur"/>
            <p:cNvSpPr/>
            <p:nvPr/>
          </p:nvSpPr>
          <p:spPr>
            <a:xfrm>
              <a:off x="1055921" y="910080"/>
              <a:ext cx="2694453" cy="315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sp>
        <p:nvSpPr>
          <p:cNvPr id="1077" name="Rechthoek"/>
          <p:cNvSpPr/>
          <p:nvPr/>
        </p:nvSpPr>
        <p:spPr>
          <a:xfrm>
            <a:off x="296888" y="264008"/>
            <a:ext cx="11598224" cy="6329985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4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700"/>
          </a:p>
        </p:txBody>
      </p:sp>
      <p:pic>
        <p:nvPicPr>
          <p:cNvPr id="1078" name="STUDIO.WHY wit (1).png" descr="STUDIO.WHY wit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84" y="5931719"/>
            <a:ext cx="1050146" cy="499467"/>
          </a:xfrm>
          <a:prstGeom prst="rect">
            <a:avLst/>
          </a:prstGeom>
          <a:ln w="12700">
            <a:miter lim="400000"/>
          </a:ln>
        </p:spPr>
      </p:pic>
      <p:sp>
        <p:nvSpPr>
          <p:cNvPr id="1079" name="Crazy ideas"/>
          <p:cNvSpPr txBox="1"/>
          <p:nvPr/>
        </p:nvSpPr>
        <p:spPr>
          <a:xfrm>
            <a:off x="4043233" y="1454826"/>
            <a:ext cx="4112379" cy="682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lnSpc>
                <a:spcPct val="80000"/>
              </a:lnSpc>
              <a:defRPr sz="10000" b="0">
                <a:solidFill>
                  <a:srgbClr val="FFFFFF"/>
                </a:solidFill>
                <a:latin typeface="Antonio Bold"/>
                <a:ea typeface="Antonio Bold"/>
                <a:cs typeface="Antonio Bold"/>
                <a:sym typeface="Antonio Bold"/>
              </a:defRPr>
            </a:lvl1pPr>
          </a:lstStyle>
          <a:p>
            <a:r>
              <a:rPr sz="5000"/>
              <a:t>Crazy ideas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42169BC-7FC3-470D-A526-17BE6341B11B}"/>
              </a:ext>
            </a:extLst>
          </p:cNvPr>
          <p:cNvSpPr txBox="1">
            <a:spLocks/>
          </p:cNvSpPr>
          <p:nvPr/>
        </p:nvSpPr>
        <p:spPr bwMode="auto">
          <a:xfrm>
            <a:off x="939800" y="35782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 dirty="0"/>
              <a:t>Pyramide van Technologie</a:t>
            </a:r>
          </a:p>
        </p:txBody>
      </p:sp>
      <p:pic>
        <p:nvPicPr>
          <p:cNvPr id="4" name="Picture 2" descr="Afbeeldingsresultaat voor pyramid of technology">
            <a:extLst>
              <a:ext uri="{FF2B5EF4-FFF2-40B4-BE49-F238E27FC236}">
                <a16:creationId xmlns:a16="http://schemas.microsoft.com/office/drawing/2014/main" id="{CC18CFBC-233F-4165-8C34-F6D8DD334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26" y="1376904"/>
            <a:ext cx="8561081" cy="512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735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42169BC-7FC3-470D-A526-17BE6341B11B}"/>
              </a:ext>
            </a:extLst>
          </p:cNvPr>
          <p:cNvSpPr txBox="1">
            <a:spLocks/>
          </p:cNvSpPr>
          <p:nvPr/>
        </p:nvSpPr>
        <p:spPr bwMode="auto">
          <a:xfrm>
            <a:off x="939800" y="35782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 dirty="0"/>
              <a:t>Pyramide van Technologie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D8D7BC-737C-4D47-B20E-E82E871D3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1149664"/>
            <a:ext cx="4394200" cy="490414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66C952E-E029-49FA-8A0E-0256B8DB9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094" y="1673801"/>
            <a:ext cx="58007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8FDC2-600F-4EF0-BAF7-25AD3CD53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Voorbereiden pitch Best </a:t>
            </a:r>
            <a:r>
              <a:rPr lang="nl-NL" dirty="0" err="1"/>
              <a:t>Practice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70FD04-FFED-405E-95F7-69F99D737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52520"/>
            <a:ext cx="5777753" cy="4351338"/>
          </a:xfrm>
        </p:spPr>
        <p:txBody>
          <a:bodyPr/>
          <a:lstStyle/>
          <a:p>
            <a:r>
              <a:rPr lang="nl-NL" sz="2400" dirty="0"/>
              <a:t>Morgen een go/ no go moment voor je Best </a:t>
            </a:r>
            <a:r>
              <a:rPr lang="nl-NL" sz="2400" dirty="0" err="1"/>
              <a:t>Practice</a:t>
            </a:r>
            <a:r>
              <a:rPr lang="nl-NL" sz="2400" dirty="0"/>
              <a:t> volgens planning </a:t>
            </a:r>
          </a:p>
          <a:p>
            <a:r>
              <a:rPr lang="nl-NL" sz="2400" dirty="0"/>
              <a:t>Jullie pitchen jullie idee voor de Best </a:t>
            </a:r>
            <a:r>
              <a:rPr lang="nl-NL" sz="2400" dirty="0" err="1"/>
              <a:t>Practice</a:t>
            </a:r>
            <a:endParaRPr lang="nl-NL" sz="2400" dirty="0"/>
          </a:p>
          <a:p>
            <a:r>
              <a:rPr lang="nl-NL" sz="2400" dirty="0"/>
              <a:t>Houd daarbij de criteria van het beoordelingsformulier ‘visiedocument’ én het ‘reflectiegesprek’</a:t>
            </a:r>
          </a:p>
        </p:txBody>
      </p:sp>
      <p:pic>
        <p:nvPicPr>
          <p:cNvPr id="6" name="Tijdelijke aanduiding voor inhoud 5" descr="Vind-ik-leuk Bij">
            <a:extLst>
              <a:ext uri="{FF2B5EF4-FFF2-40B4-BE49-F238E27FC236}">
                <a16:creationId xmlns:a16="http://schemas.microsoft.com/office/drawing/2014/main" id="{8E62BBDB-C694-4FEE-B16D-BD8DF2DC77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560" y="1495052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5580133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4" ma:contentTypeDescription="Een nieuw document maken." ma:contentTypeScope="" ma:versionID="a3c3b2d2316bbff68d369b35dcdb8578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0dc031163889b163ad3cab64943a7718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2AF025-A702-48D0-B75E-08B0DD97D2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F475C2-6E45-4B7E-B547-554CA3C1CA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69A8D0-07BF-4A6D-8F03-0D2B39A30A0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ThemaYuverta</Template>
  <TotalTime>2066</TotalTime>
  <Words>406</Words>
  <Application>Microsoft Office PowerPoint</Application>
  <PresentationFormat>Breedbeeld</PresentationFormat>
  <Paragraphs>56</Paragraphs>
  <Slides>9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8" baseType="lpstr">
      <vt:lpstr>Antonio Bold</vt:lpstr>
      <vt:lpstr>Arial</vt:lpstr>
      <vt:lpstr>Calibri</vt:lpstr>
      <vt:lpstr>Calibri Light</vt:lpstr>
      <vt:lpstr>Helvetica</vt:lpstr>
      <vt:lpstr>Helvetica Light</vt:lpstr>
      <vt:lpstr>Kantoorthema</vt:lpstr>
      <vt:lpstr>1_Kantoorthema</vt:lpstr>
      <vt:lpstr>3_Kantoorthema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Voorbereiden pitch Best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Gerjan de Ruiter</dc:creator>
  <cp:lastModifiedBy>Thomas Noordeloos</cp:lastModifiedBy>
  <cp:revision>6</cp:revision>
  <dcterms:created xsi:type="dcterms:W3CDTF">2021-11-16T14:58:24Z</dcterms:created>
  <dcterms:modified xsi:type="dcterms:W3CDTF">2022-03-15T10:10:03Z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